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5" r:id="rId1"/>
  </p:sldMasterIdLst>
  <p:notesMasterIdLst>
    <p:notesMasterId r:id="rId13"/>
  </p:notesMasterIdLst>
  <p:handoutMasterIdLst>
    <p:handoutMasterId r:id="rId14"/>
  </p:handoutMasterIdLst>
  <p:sldIdLst>
    <p:sldId id="256" r:id="rId2"/>
    <p:sldId id="351" r:id="rId3"/>
    <p:sldId id="499" r:id="rId4"/>
    <p:sldId id="498" r:id="rId5"/>
    <p:sldId id="509" r:id="rId6"/>
    <p:sldId id="507" r:id="rId7"/>
    <p:sldId id="355" r:id="rId8"/>
    <p:sldId id="312" r:id="rId9"/>
    <p:sldId id="496" r:id="rId10"/>
    <p:sldId id="508" r:id="rId11"/>
    <p:sldId id="497" r:id="rId12"/>
  </p:sldIdLst>
  <p:sldSz cx="9144000" cy="5143500" type="screen16x9"/>
  <p:notesSz cx="6858000" cy="9144000"/>
  <p:embeddedFontLst>
    <p:embeddedFont>
      <p:font typeface="Cambria Math" panose="02040503050406030204" pitchFamily="18" charset="0"/>
      <p:regular r:id="rId15"/>
    </p:embeddedFont>
    <p:embeddedFont>
      <p:font typeface="IBM Plex Sans" panose="020B0503050203000203" pitchFamily="34" charset="0"/>
      <p:regular r:id="rId16"/>
      <p:bold r:id="rId17"/>
      <p:italic r:id="rId18"/>
      <p:boldItalic r:id="rId19"/>
    </p:embeddedFont>
    <p:embeddedFont>
      <p:font typeface="Montserrat" panose="00000500000000000000" pitchFamily="2" charset="-52"/>
      <p:regular r:id="rId20"/>
      <p:bold r:id="rId21"/>
      <p:italic r:id="rId22"/>
      <p:boldItalic r:id="rId23"/>
    </p:embeddedFont>
  </p:embeddedFontLst>
  <p:defaultTextStyle>
    <a:defPPr>
      <a:defRPr lang="ru-RU"/>
    </a:defPPr>
    <a:lvl1pPr marL="0" algn="l" defTabSz="458937" rtl="0" eaLnBrk="1" latinLnBrk="0" hangingPunct="1">
      <a:defRPr sz="903" kern="1200">
        <a:solidFill>
          <a:schemeClr val="tx1"/>
        </a:solidFill>
        <a:latin typeface="+mn-lt"/>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p:defaultTextStyle>
  <p:extLst>
    <p:ext uri="{521415D9-36F7-43E2-AB2F-B90AF26B5E84}">
      <p14:sectionLst xmlns:p14="http://schemas.microsoft.com/office/powerpoint/2010/main">
        <p14:section name="гайдлайн" id="{B2BB47B2-863E-F44D-AFF5-4632F340027D}">
          <p14:sldIdLst>
            <p14:sldId id="256"/>
            <p14:sldId id="351"/>
            <p14:sldId id="499"/>
            <p14:sldId id="498"/>
            <p14:sldId id="509"/>
            <p14:sldId id="507"/>
            <p14:sldId id="355"/>
            <p14:sldId id="312"/>
            <p14:sldId id="496"/>
            <p14:sldId id="508"/>
            <p14:sldId id="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AF3E4"/>
    <a:srgbClr val="C7DEED"/>
    <a:srgbClr val="40BA21"/>
    <a:srgbClr val="0069AB"/>
    <a:srgbClr val="FF0000"/>
    <a:srgbClr val="002846"/>
    <a:srgbClr val="808080"/>
    <a:srgbClr val="117162"/>
    <a:srgbClr val="39B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95735"/>
  </p:normalViewPr>
  <p:slideViewPr>
    <p:cSldViewPr snapToGrid="0" showGuides="1">
      <p:cViewPr varScale="1">
        <p:scale>
          <a:sx n="140" d="100"/>
          <a:sy n="140" d="100"/>
        </p:scale>
        <p:origin x="762"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3" d="100"/>
          <a:sy n="83"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18FDEC1-B689-1C9B-DAC4-0B82544311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F93C16CD-C2C6-1400-156F-67A3E708AE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EC3E7-28B1-4448-A4AC-B19847B70205}" type="datetimeFigureOut">
              <a:rPr lang="ru-RU" smtClean="0"/>
              <a:t>20.10.2024</a:t>
            </a:fld>
            <a:endParaRPr lang="ru-RU"/>
          </a:p>
        </p:txBody>
      </p:sp>
      <p:sp>
        <p:nvSpPr>
          <p:cNvPr id="4" name="Нижний колонтитул 3">
            <a:extLst>
              <a:ext uri="{FF2B5EF4-FFF2-40B4-BE49-F238E27FC236}">
                <a16:creationId xmlns:a16="http://schemas.microsoft.com/office/drawing/2014/main" id="{5A096C7F-F9D5-0A1B-598A-4D33F70657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676D126A-50EA-5FCC-E76D-7F89A658B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5D307-42C4-694A-9A9D-0EBCF0C52557}" type="slidenum">
              <a:rPr lang="ru-RU" smtClean="0"/>
              <a:t>‹#›</a:t>
            </a:fld>
            <a:endParaRPr lang="ru-RU"/>
          </a:p>
        </p:txBody>
      </p:sp>
    </p:spTree>
    <p:extLst>
      <p:ext uri="{BB962C8B-B14F-4D97-AF65-F5344CB8AC3E}">
        <p14:creationId xmlns:p14="http://schemas.microsoft.com/office/powerpoint/2010/main" val="198666890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0-06T09:17:43.6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definitions>
  <inkml:trace contextRef="#ctx0" brushRef="#br0">28132 10098 250 0,'0'0'114'0,"0"0"-51"16,0 0 3-16,0 0 15 15,0 0-35-15,0 0-3 16,2-14-9-16,-2 12-17 15,2 0 6-15,-2 2-7 16,0-1-8-16,0 1 3 16,0 0 4-1,0 0 6-15,0 0 1 16,0 0 3-16,0 0-1 0,0 0 3 16,0 0-3-1,0 0-6-15,0 0-12 0,0 0 1 16,0 0-5-16,-2 1-1 15,-5 6-1-15,0 2 7 16,-1 3-7-16,-3 0 3 0,3 0-2 16,0 1-1-16,0 0 7 15,0 0-4-15,-1 4 8 16,1-2 6-16,-2 1-10 16,2 2 3-16,2-2-2 15,0 2-2-15,1 1 0 16,-1 0-1-1,1 2 1-15,0 0-2 16,-1 0 3-16,1-1 3 16,2 0 1-16,-1-1-3 15,4 0 10-15,0 0-10 16,0-3-1-16,0 1 4 16,0-1-6-16,0-3 0 15,0 1 1-15,6-3 1 0,1-2-1 16,-1 1 0-16,3-3-5 0,0 0-1 15,1-2-6-15,2-3 5 16,2 0 1-16,-1-2-2 16,4 0 2-16,-1 0 1 15,0-4 0-15,0 1 0 16,2-5 1 0,-1 1-2-16,0-2 0 15,-1-2-2-15,0-4 2 16,1 0 6-16,-3-3-6 15,1 0 2-15,-2 1-2 16,0 0 2-16,-1 0-1 16,-2 2 0-16,1-2-2 15,-3 1-2-15,-2 0 1 0,0-2-2 16,-3 1 4-16,1-1 1 16,-2 2 1-16,-2-3-2 15,0 3 0-15,0 0 0 16,0 0 1-16,0 1-1 0,0 2 0 15,-4-2 0 1,-3 1 0-16,1-1-3 0,-1 0 3 16,0 5 0-16,2-1 0 0,-1 2 0 15,1 2-4-15,-1-1 3 16,-1 1-6-16,1 2-3 16,-1-2 7-16,-1 2 0 15,1 2 0-15,-1 1-13 16,0 0 5-1,3 1 10-15,-1 1-7 16,-3 0-7-16,1 0 8 16,0 0 1-16,-4 0 5 15,1 4-1-15,0 0-6 16,1 1 7-16,1 2-1 16,-1-1 1-16,2 2 0 15,-1 0 2-15,-1 3-1 0,2 1 1 16,-3-1-1-16,4-2 0 15,0 2 0-15,3-1-2 16,2 0-5-16,2-1-75 16,0-1-117-16,0-5-387 0</inkml:trace>
  <inkml:trace contextRef="#ctx0" brushRef="#br0" timeOffset="1">28063 10340 142 0,'0'0'82'0,"0"0"-36"32,0 0 24-32,0 0 5 0,0 0-12 15,0 0-7-15,-14 10 5 16,13-9 8-16,0 0-3 15,-1 0-1-15,1-1-16 16,-1 0-12-16,0 0 11 16,2 0-3-16,-2 0-22 15,0 0-12-15,2 0 7 0,0 0 8 16,0 0-3-16,0 0-23 16,0-6-1-16,0 0-7 15,0-2-1-15,4-1 9 16,2 1 5-16,2 0-1 15,-1 1-4-15,-1-1 3 16,2 2 3 0,-2 1 4-16,1 1-1 15,-1 1-3-15,-1 1 0 16,1 2-3-16,1 0 1 0,-1 0-2 16,1 2 2-1,2 7 4-15,-2 2 4 0,1 0 11 16,-1 0-7-16,0 0-9 15,-1 0 10-15,1-3-11 0,-1 0-4 16,0-2 3-16,0-1-5 16,1-2 0-16,-1 1 1 15,1-1 0-15,-2-1 1 16,0-1-2-16,-2-1 1 16,1 0-1-16,-3 0 1 15,2 0 2-15,1 0 7 0,2-6 17 16,2-3 0-16,0-4-16 15,-1 0-8-15,-1 1 6 16,-1 1-3-16,-1 0-5 16,0 2 0-16,-1 2 0 15,1 1-1-15,-4 1 0 16,2 3-1 0,-2 0-15-16,0 2-44 15,1-2-64-15,-1-1-272 16</inkml:trace>
  <inkml:trace contextRef="#ctx0" brushRef="#br0" timeOffset="2">28551 9839 126 0,'0'0'406'15,"0"0"-370"-15,0 0 42 16,0 0 31-16,0 0-26 16,0 0-31-16,0-3-5 15,0 3 0-15,0 0-4 16,0 0-12-16,0 0-10 15,0 0-1-15,0 0-3 0,0 0-1 16,0 0 5-16,-3 0 0 16,-2 0-18-16,-2 2-3 15,-1 3 1-15,-1 4-1 0,-1 1 0 16,-2 3-1 0,1 4 1-16,1 1 0 0,1 2 3 31,1-1-3-31,3 0 3 15,1-2 1-15,3 1-1 0,1 1 0 16,0-2-1-16,4 3 1 16,5-1 3-16,3-1-6 15,1-1-16-15,3-4-40 16,2-8-168-16</inkml:trace>
  <inkml:trace contextRef="#ctx0" brushRef="#br0" timeOffset="3">28791 9799 433 0,'0'0'46'0,"0"0"4"15,0 0 10 1,0 0 23-16,0 0-5 16,0 0-18-16,-26-2-8 15,26 1 10-15,0 0 6 16,0 1-26-16,0 0-26 15,0 0-14-15,6 2 3 16,4 9 3-16,5 7 36 16,-1 5-5-16,-1 1-5 0,-3 2-6 15,-4-3-2-15,-3-1-5 0,-3 1-5 16,0 0-7-16,-8 2-6 16,-9 2-3-16,-5 2-34 15,-5-8-92-15,0-5-326 16</inkml:trace>
  <inkml:trace contextRef="#ctx0" brushRef="#br1" timeOffset="4">28634 9838 98 0,'0'0'62'16,"0"0"-46"-16,0 0 25 15,0 0-1-15,0 0 8 16,0 0 0-16,0 0 0 15,0 0-2-15,0 0-10 16,0 0 0-16,0 0-7 16,0 0-4-16,0 0-3 0,0 0-7 15,0 0-5-15,0 0-3 16,0 0-4-16,0 0-1 0,0 0 5 16,0 0 9-1,0 0 1-15,0 0-7 0,0 0-2 16,0 0 3-16,0 0 3 15,0 0 3 1,0 0-1-16,0 0-4 16,0 0 1-16,0 0-2 15,0 0-3-15,0 0-3 16,0 0-1-16,0 0 1 16,0 0 6-16,0 0-2 15,0 0 0-15,0 0-9 16,0 0-2-16,0 0-3 0,0 0-5 15,0 1 10-15,0 6 4 16,0 0 4-16,-2 2-1 16,-1 2-7-16,0 0 2 15,-1 0-1-15,2 0 2 16,-1-2-2-16,1 1 0 16,0-1-1-1,-1-2 0-15,1 2 0 16,-2-1 1-16,2 0 0 15,1-1-1-15,-3 1 4 0,2 1 1 16,0-1 3-16,1-1-1 16,0-1-5-16,0-1 2 15,0 1-3-15,-1-2-1 16,1 1 0-16,0-1 1 0,0 0-1 16,0 0 1-16,0 0 0 15,1 0-1-15,0-3 0 16,0 2 0-16,0-1 0 15,-1 0 1-15,1-1-1 16,0-1 2-16,0 0 0 16,0 2 0-16,0-2-1 0,0 0 1 15,0 0 0-15,0 0 3 16,0 0-1-16,0 0 5 16,0 0 0-16,0 0-2 15,0 0 1-15,0 0-1 0,0 0-1 16,0 0-3-16,0 0-3 31,0 0 0-31,0 0 0 0,0 0 1 16,0 0-1-16,0 0 0 15,0 0 2-15,0 0 1 16,0 0-2-16,0-2-1 16,0-2-4-16,0 0 2 15,0 0-1-15,0-1-1 16,0-1 1-16,2 0 2 0,2-2-4 15,2 1 2-15,-2-3-6 16,2 1-8-16,2 0 2 16,-2 0 1-16,1 0-14 15,-1 1 9-15,-1-2 13 16,0 4 1-16,-1-1 3 16,0 3 2-1,-2 1 2-15,0-1-2 16,1-1 0-16,0 1 0 15,1 1 0-15,-2 0-1 0,0 2 1 16,-2 1-2 0,0 0-2-16,0 0-6 0,0 0-15 15,0 0-14-15,0 0 27 16,0 1 4-16,0 0 1 0,0 1 5 16,0-2 1-16,0 2-2 15,0-1 3-15,-2 2 0 16,-3 1 2-16,-1-2 9 15,1 3 2-15,-1-1-9 16,1-2-3-16,1 2 0 16,0 0-1-1,-1 0 1-15,2 0 0 16,-1 0-1-16,0-1 1 16,2-1-1-16,1-2 1 15,1 1-1-15,0 0 2 16,0 0-2-16,0 0 0 15,0 0 0-15,0 0 1 16,0 0 2-16,0 0-3 0,0 1-3 16,0 0 3-16,0 1 0 15,0-1 1-15,0 1 2 0,0 0-2 16,0-2 2-16,0 1-2 16,0 1 8-16,3-1 7 15,0 1-6-15,-1 0 3 16,1-1-4-16,-2 2-3 0,1 0 1 15,2 0 4-15,-1 1 0 16,-1-2-5-16,1 1-1 16,-1 0-3-16,-1-1-1 15,1 0-1-15,-2-1 0 16,1-1 0-16,-1 1 0 16,0-1 1-1,2 1 0-15,-2-2 0 16,0 1 0-16,0-1 1 15,0 0 1-15,0 1 1 16,0-1 1-16,0 0 0 16,0 0 2-16,0 0-5 15,0 0 2-15,0 0-1 0,0 0-1 16,0 0-1-16,0 0 0 0,1 0 1 16,-1 0 0-16,0 0-1 15,0 0 3-15,0 0-4 16,0 0-1-16,0 0-51 15,0 1-43-15,0-1-79 16,0 0-267-16</inkml:trace>
  <inkml:trace contextRef="#ctx0" brushRef="#br1" timeOffset="5">28714 9708 110 0,'0'0'78'15,"0"0"-15"-15,0 0 24 16,0 0 1-1,0 0-23-15,0 0-17 16,0 0-15-16,-1 1-9 0,1-1 0 16,0 0 4-1,0 0 1-15,0 0-7 0,3-1-9 16,0-3-2-16,2 0 3 16,0 1-10-16,1 0 7 15,0-1-6-15,-1 2-4 0,1 0 1 16,0-1-1-16,-1 1 0 15,2 0-1-15,-4 0-1 16,1 2-3-16,-2 0-42 16,-1 0-80-16,1 0-163 15</inkml:trace>
  <inkml:trace contextRef="#ctx0" brushRef="#br1" timeOffset="6">29744 9474 455 0,'0'0'161'16,"0"0"-139"-16,0 0 59 0,0 0-15 15,0 0-41-15,0 0-15 16,0 24-1-16,0-24-3 15,0 0-3-15,0 0 6 16,0 0-1-16,0 0-2 16,1 0 5-16,1-5-11 15,-1-1 0 1,0 0 0-16,-1 4-4 16,0-1 4-16,0 3 3 15,0 0-3-15,-6 0-12 16,-2 0 12-16,-1 0 3 15,0 5 6-15,0 4 12 16,-1 3 11-16,2 2 6 16,1 2-19-16,0 0 10 0,2 0-14 15,2-2-6-15,3-3 9 16,0-3-8-16,0 0-1 0,8-5 2 16,4-1 7-16,3-2 3 15,-1 0-19-15,4-3-2 16,-1-6-23-16,-1 0-27 15,-1 1-64-15,-6-1-70 0,-1 1-185 16</inkml:trace>
  <inkml:trace contextRef="#ctx0" brushRef="#br1" timeOffset="7">29858 9471 613 0,'0'0'46'16,"0"0"59"-16,0 0 19 16,-41 58-21-16,33-43-30 0,1-2-42 15,2-3-13-15,0-3-12 16,3-3-3-16,2-3-2 15,0 0-1-15,0-1-5 16,0 0-22-16,0 0-25 16,6-10-24-16,5-3-124 15,-1-3 4 1,1 0 62-16,-1 2-62 16,-3 1-16-16</inkml:trace>
  <inkml:trace contextRef="#ctx0" brushRef="#br1" timeOffset="8">29858 9471 126 0,'4'-2'138'0,"-3"0"30"15,-1 2-19-15,0 0-64 16,0 0-21-16,0 0-10 16,0 9-3-16,0 4 60 0,0 1-35 15,0-1-17-15,3 0-31 16,1 0-18-16,-1-3-3 0,2 0-6 16,1-4-1-1,0-2-14-15,-1-1-65 0,3-3-92 16,-3 0-194-16</inkml:trace>
  <inkml:trace contextRef="#ctx0" brushRef="#br1" timeOffset="9">29962 9472 442 0,'0'0'194'0,"0"0"-180"15,0 0 74-15,0 0 24 16,0 0-63-16,-17 50-22 16,17-38-1-16,0-2-21 0,0-1-2 0,3-3-3 15,2-1 0 1,2-5 0-16,3 0-2 0,0 0 2 15,3-6 0-15,-2-4-7 16,0-2-15-16,-3 1 9 16,-3-2 13-16,-2 0 0 15,-3 1 2 1,0-1 5-16,0 2 18 16,-7 2-1-16,-4 2-18 15,-2 3-4-15,1 4-1 16,-1 0-1-16,2 0-12 15,3 2-16-15,2 6-17 16,3-1-19-16,3 1-68 16,0-2-62-16,2-4-159 0</inkml:trace>
  <inkml:trace contextRef="#ctx0" brushRef="#br1" timeOffset="10">30211 9389 379 0,'0'0'116'16,"0"0"-110"-16,0 0 13 15,0 0 89-15,0 0-2 0,-18 49-27 16,14-31-11 0,0-2-7-16,1 1-12 0,1-4-19 31,1-1-11-31,1-4-11 0,0-3-5 16,0-2-3-16,0-1-18 15,0-2-63-15,1 0-107 16,4 0-221-16</inkml:trace>
  <inkml:trace contextRef="#ctx0" brushRef="#br1" timeOffset="11">30204 9418 350 0,'0'0'171'15,"0"0"-122"-15,0 0 74 16,0 0 26-16,0 0-53 0,0 0-50 16,-18-4-2-16,7 9 21 15,-4 3-26-15,-1 3-18 16,3-2-11-16,1 2-7 0,3-2 1 15,0 0-4-15,3 0-2 16,2-3-1-16,4 1-16 16,0-2-15-16,0-1-9 15,0 0 5-15,8 1-9 16,1-3 11-16,-1 2 4 16,0-1-1-1,-3 1 7-15,-2-1 13 16,-1 3 8-16,-2-2 5 15,0 0 17-15,0 2 27 16,0-1-3-16,-2-2 21 16,-1 2-26-16,-2-1-1 15,-1 2-6-15,-1 1 1 0,-1-2-12 16,2 1-6-16,0-1-12 16,4 0-10-16,0-2-69 0,2-2-144 15,0-1-554 1</inkml:trace>
  <inkml:trace contextRef="#ctx0" brushRef="#br1" timeOffset="12">30409 9339 574 0,'0'0'97'15,"0"0"-38"-15,0 0 19 0,0 0-39 16,0 0-29-16,0 0-8 16,-4 33 52-16,-2-6 6 15,0-1-17-15,0 1-12 16,0-3-12-16,1-1 8 16,0-4-17-1,1-2-1-15,2-5 0 16,0-1 0-16,2-6-3 15,0-2-4-15,0-3 0 16,0 0 2-16,0 0 9 16,2 0-3-16,7-6 4 15,2-3-2-15,1-3-9 16,-2 0-3-16,-1 3 1 0,-3-2-1 16,1 2 1-16,-3 2 0 15,1 1 0-15,-3 1 1 16,0 1-2-16,-1 0 0 15,1-1-2-15,0 1 0 0,0 2-12 16,0-1-18 0,4-1-29-1,0-1-58-15,1-1-61 16,-1 1-101-16</inkml:trace>
  <inkml:trace contextRef="#ctx0" brushRef="#br1" timeOffset="13">30508 9338 258 0,'0'0'339'15,"0"0"-326"-15,0 0-13 16,0 0 19-16,0 0 71 0,0 0 13 15,-8 45-32-15,4-23 17 16,-1-2-34-16,1 0-4 16,1-2-26-16,0-3-14 15,1-2-6-15,0-3 0 0,0-2-2 16,-1-2-2-16,3-2 0 16,0-2-27-1,-1 0-54-15,1-2-134 16,0 0-259-16</inkml:trace>
  <inkml:trace contextRef="#ctx0" brushRef="#br1" timeOffset="14">30582 9338 306 0,'0'0'252'16,"0"0"-154"-16,-15 57-12 0,8-36 29 16,1 1-62-16,-1-2-16 15,3-4-6-15,2-1-1 16,-1-5-23-16,0-2-3 16,1-3 2-16,1-2-6 15,1-2-3-15,0-1-34 16,0 0-26-1,0 0 3-15,0 0 17 16,0 0 19-16,0 0 20 16,0-9-26-16,0 1-2 15,0-2 26-15,0 1 6 16,3-1 7-16,1 2-3 0,0 1 11 16,3-1-4-1,-3 3-2-15,0 1 23 0,-2 2-7 16,1 2-14-16,-1 0-6 15,2 0-4-15,2 0 0 0,0 0 5 16,1 0-5-16,1 0-1 16,-1 0 1-16,1 0-1 15,2 0-4-15,0-4-9 16,2-3-45-16,-3-2-77 0,2 0-51 16,-2-2-48-16</inkml:trace>
  <inkml:trace contextRef="#ctx0" brushRef="#br1" timeOffset="15">30687 9332 401 0,'0'0'60'0,"0"0"25"16,0 0-15-16,0 0-33 16,0 0 19-16,0 0 30 0,-21 31 0 15,16-11-41 1,0-2 10-16,1-1-18 0,0-1-25 15,2-3-2-15,0 1-7 16,1-3-3-16,-1 0-8 0,-1-1-41 16,0-3-59-16,2-2-145 15</inkml:trace>
  <inkml:trace contextRef="#ctx0" brushRef="#br1" timeOffset="16">30826 9322 502 0,'0'0'79'0,"0"0"-67"0,0 0 36 16,0 0-12-16,0 0-20 16,0 0 0-16,7 25 5 15,-5-23-2-15,-1-1-3 16,0-1-2-16,1 0 4 0,0 0 2 16,2-3 2-16,-1-4-14 15,0 1-5-15,-2 2 0 16,-1 0 12-16,0 2 0 15,0 0 13-15,-3-1-28 16,-4 1 4-16,-2 2-4 16,-2 0 0-1,-2 0 0-15,3 3 3 16,-2 6-1-16,1 2 4 16,0 3 14-16,1 2 9 15,2 3 10-15,3-3-9 16,3 0-9-16,2-1-1 15,0 0-3-15,8-3 0 16,5 1 1-16,2-4-7 0,-3-2-5 16,3-3-4-16,-1 0-2 15,-1-2-3-15,4-2-8 0,1 0-15 16,2 0-82-16,1-4-197 16</inkml:trace>
  <inkml:trace contextRef="#ctx0" brushRef="#br2" timeOffset="17">28450 10514 201 0,'0'0'62'0,"0"0"-8"16,0 0 20-16,0 0-13 15,0 0-27-15,0 0-19 0,0 0-5 16,0 0-5-16,0 0 1 16,0 0 1-16,0 0 3 15,0 0-3-15,0 0-4 16,0 0 1-16,0 0-4 15,0 0-1-15,0 0 0 16,0 0 1 0,0 0 0-16,0 0 2 15,0 0 1-15,0 0 9 16,0 0 1-16,0 0-5 16,0 0-5-16,0-2 15 15,0 0-18-15,0 0 1 16,0 2 3-16,0 0-2 15,0 0 3-15,0 0 3 0,0 0 3 16,0 0 5-16,0-1-2 16,1-1 1-16,0 1-1 0,0 0-6 15,-1 1-5-15,0 0-3 16,0 0 4-16,0 0 8 16,0 0-2-16,0 0 0 15,0 0-3-15,0 0-6 0,0 0 1 16,0 1 4-16,0 4 10 15,-1 0 1-15,-2 1-3 16,0 1 1-16,0-1-4 16,0 1-2-16,-1 1-6 15,0 2-1-15,-1-1-1 16,1 0 0 0,0 0-1-16,0-1 1 15,1-1-1-15,-1 0 0 16,1 0 1-16,1-1 0 15,0 1 5-15,1-2-1 16,-1 1-3-16,1 1-1 16,-1-2 0-16,1 1 0 15,1-1 0-15,-2 0 0 0,2-2 0 0,0 0 5 16,0-1-2 0,0-1 1-16,0 0-4 0,0 0-1 15,0 0 0-15,0 1 1 16,0-1-1-16,0 1 1 15,0 0 0-15,0-1-1 16,0 1 0 0,2-1 0-16,-1 0 1 15,2 0 1-15,-1-1 1 16,1 0 0-16,1 0 0 16,2 0 1-16,0 0 2 15,0 0 5-15,2-2-1 16,-1-1-9-16,-2-1 9 15,-1 2-10-15,0-2 0 0,0 2 1 16,-1-1 0-16,-1 1 0 16,-1 0 0-16,0 2-1 15,-1 0-3-15,0-1-13 16,0 1-19-16,0 0-14 16,0-3-76-16,0 1-325 0</inkml:trace>
  <inkml:trace contextRef="#ctx0" brushRef="#br2" timeOffset="18">28490 10427 113 0,'0'0'219'16,"0"0"-164"-16,0 0-13 16,0 0 27-16,0 0 15 0,0 0-2 15,0 0-8-15,0 0-17 16,0 0-18-16,0 0-10 15,0 0-2-15,0-1-17 16,0 0-3-16,0 0 8 16,0 1-1-16,0-2-4 15,0 2 5-15,0 0-4 0,0 0-5 16,0 0-4-16,0 0 1 16,0 0 5-16,0-1 13 15,0-1 1-15,0 1-10 16,0-1-10-16,0 0 14 15,0 2-5-15,0-1 0 0,0 0 3 32,0 1-3-32,0-1-7 0,0 1 2 15,0 0 0-15,0 0-6 16,0 0 0-16,0 0-44 16,-4 0-90-16,-1 5-253 15</inkml:trace>
  <inkml:trace contextRef="#ctx0" brushRef="#br2" timeOffset="19">28345 10819 62 0,'0'0'130'16,"0"0"-53"-16,0 0 4 0,0 0-30 16,0 0 8-16,0 0-13 15,0 0-18-15,0 0-1 16,0 0 12-16,0 0 10 15,7-21-4-15,-7 20-20 0,0 1-18 16,1-1-6-16,-1 0-1 16,0 0-2-16,0 1-8 15,0 0-6-15,0 0 5 16,1 0-6-16,-1 0 4 16,0-2 8-16,0 0 3 15,0 1 2 1,0 0 5-16,0 0-2 15,1 1 2-15,-1 0 1 16,0 0 6-16,0 0 6 16,0 0-6-16,0 0 1 15,0 0 4-15,0 0 9 0,0 0-9 16,0 0 2-16,0 2 8 16,0 10 15-16,-3 1 10 0,-4 2-13 15,1 0-14-15,-1-2-9 16,0 0-8-16,-1-2-3 15,3-2-4 1,0 0-1-16,2 0-24 0,2-3-111 16,1-6-380-16</inkml:trace>
  <inkml:trace contextRef="#ctx0" brushRef="#br2" timeOffset="20">28093 11271 147 0,'0'0'154'15,"0"0"-108"-15,0 0 17 0,0 0 40 16,0 0-1-16,0 0-23 16,0 0-10-16,0 0-15 15,3-7-14-15,-3 7-8 16,0 0-19-1,0 0-13-15,0 2-5 16,0 9 5-16,-3 5 3 16,-3 4 16-16,0 0-7 15,-2 0 9-15,0-2 0 16,0-1 12-16,0-3-12 16,0-1-18-16,1-2 7 15,0-3-10-15,2-3-10 0,1-1-37 16,2-2-28-16,1-1-4 15,1-1-20-15,0 0 25 16,0 0 31-16,0 0-55 16,0-4 49-16,0-1 49 15,0-2 17-15,0 1 27 16,0-1 17 0,3 1-13-16,1 1 19 0,-1-1 1 15,0 3-27 1,1 1-11-16,0-1-18 0,0 1-11 15,1 0-1-15,2 2-3 16,0-1-1-16,-1 1-5 16,3 0 3-16,-1 0-3 15,-1 0-18-15,0 0-20 0,0-3-26 16,-2 1-19-16,-1-1-17 16,0-1-55-16</inkml:trace>
  <inkml:trace contextRef="#ctx0" brushRef="#br2" timeOffset="21">28159 11293 129 0,'0'0'359'0,"0"0"-277"15,0 0-23-15,0 0 53 0,0 0 24 16,0 0-36-1,-30 55-24-15,22-37-26 16,-1-2-23-16,3-1-14 16,1-1-12-16,1-2-1 15,3-2-8-15,1-1-37 16,0-3-130-16,0-6-209 16</inkml:trace>
  <inkml:trace contextRef="#ctx0" brushRef="#br2" timeOffset="22">28136 11402 324 0,'0'0'306'0,"0"0"-273"0,0 0-14 15,0 0 13-15,0 0-8 0,0 0-10 16,50-14-8-16,-38 10-4 16,0 0-1-16,-1-1-1 15,-1 2 0-15,-3-1-4 16,-2 0 0-16,-3 2 3 15,0-2 1-15,0-1 0 16,-2-1-2 0,0-1 0-16,0 2-1 15,0 1-8-15,0-1 4 16,0 1 6-16,0 1 1 16,-2 0 0-16,0 2-1 15,-2-1-3-15,0 2-9 16,0 0 12-16,-2 0 1 0,3 0 1 15,-2 0-1-15,2 0 1 16,-3 4 1-16,1 2 3 16,0 0 6-16,-1 3 1 15,1 0 7-15,-1 2 1 0,1-1 0 16,1 1-1-16,-1-1-3 16,1 1-1-16,2-2 1 15,2 0-11-15,0-1 5 0,0-1 0 16,0-2-1-16,0-1 1 15,2-1-5-15,6 0 3 16,0-3-4-16,2 0-4 16,1 0-4-16,1 0-12 15,1-7-41-15,-1 0-26 16,2-3-19 0,-1 1-56-16,1-4-296 15</inkml:trace>
  <inkml:trace contextRef="#ctx0" brushRef="#br2" timeOffset="23">28343 11319 599 0,'0'0'128'15,"0"0"-51"-15,0 0 29 16,0 0-12-16,0 0-37 15,0 0-9-15,-22 16-19 16,18-7-16 0,1 2-10-16,1-2-3 15,2 1 0-15,0-2-1 16,0-1-13-16,0-1-22 16,0-2 6-16,0-1-28 15,4-1-11-15,-1-2-3 16,3 0-9-16,2 0 40 15,0-7-26-15,-1-2-21 0,1 0 44 16,-1-1 31-16,0 1 0 16,0 0 0-16,-1 2-40 15,-1 1 12-15,-1 3 30 0,-2-1 11 16,-2 3 5-16,0 1 27 16,0 0 42-16,0 0-8 15,0 0-20-15,0 0-8 0,0 6 28 16,-2 2 20-16,-2 1-33 15,1 0-8-15,1-1 5 16,1-1-17-16,0 0-21 16,0 0-7-16,1-2-5 15,0-1-4-15,0-2-35 16,0 0-44 0,0-2-30-16,0 0-81 15,0 0-205-15</inkml:trace>
  <inkml:trace contextRef="#ctx0" brushRef="#br2" timeOffset="24">28371 11257 130 0,'0'0'390'0,"0"0"-386"16,0 0 4-16,0 0-1 15,0 0 12-15,0 0-17 0,6-9-2 16,-2 8-2-16,1 1-40 16,-1 0-174-16</inkml:trace>
  <inkml:trace contextRef="#ctx0" brushRef="#br2" timeOffset="25">28490 11244 285 0,'0'0'165'16,"0"0"-132"-16,0 0 30 16,0 0-5-16,0 0 27 15,0 0-5-15,-16 49-25 16,10-22-14-16,0 1 15 0,0 3 0 15,1-2-6 1,0 0-31-16,3-2-3 16,0-1-9-16,1-5-7 15,1-4-4-15,0-7-23 16,0-4-42-16,0-5-34 16,0-1-94-16,2-7-63 15</inkml:trace>
  <inkml:trace contextRef="#ctx0" brushRef="#br2" timeOffset="26">28463 11313 563 0,'0'0'108'16,"0"0"-94"-16,0 0-2 16,0 0-5-16,0 0 0 0,0 0-4 15,20-31 1-15,-9 28-4 16,-2 1-3-16,-1 2-4 15,-2 0 2-15,1 8 2 16,-1 4 3-16,-1 1 4 16,-1-1 2-16,-3-1-4 15,-1-1 5-15,0-2 26 0,0-1 10 16,-7-1 7-16,0-1-7 16,-2-1-1-16,3-2-27 15,-2-2-12-15,2 2-3 16,1-2-19-16,3 0-29 15,2 0-46-15,0 0-133 16,0 0-265 0</inkml:trace>
  <inkml:trace contextRef="#ctx0" brushRef="#br2" timeOffset="27">28593 11301 554 0,'0'0'66'16,"0"0"-59"-16,0 0-2 15,0 0 42-15,0 0 7 16,0 0-12-16,-16 37-1 16,16-26-28-16,0-1-8 15,0-1-2-15,1-2-3 0,5-3-3 16,3 0-11 0,-1-4 2-16,3 0 9 0,-1 0 0 0,1 0-7 15,-2-6-2 1,1-3-7-16,-3-2-5 0,-1-2 8 15,-1 0 16-15,-4 1 8 16,-1 0 2-16,0 2 35 16,0 1-21-16,-7 3 8 15,0 3-7 1,0 1-19-16,-2 2-6 16,1 0 0-16,-1 0-5 15,4 0-25-15,-1 5 0 16,2-1-39-16,1 3-17 15,2-2-40-15,1-1-105 16</inkml:trace>
  <inkml:trace contextRef="#ctx0" brushRef="#br2" timeOffset="28">28736 11240 199 0,'0'0'268'0,"0"0"-215"16,0 0 80-16,-4 51-15 16,3-36-56-16,1 1-20 0,0-3-8 15,0-2-7-15,0-2-1 16,0-2-19-16,0-3-3 0,0-2-4 15,0-2-7-15,0 0-7 16,0 0 9-16,0 0-4 16,0 0-11-16,0 0-26 15,0 0 19 1,0 0-1-16,0 0 6 16,0-2 3-16,0 0 6 15,2-2 13-15,-1-1 1 16,2 1 8-16,0-1 2 15,0-1-3-15,2 3-6 16,-2-1 0-16,1 1-2 16,2 1-1-16,2-2 0 0,-2 2-9 15,1-1-18-15,2-1-14 16,-2 1 14-16,1-1 7 16,-2 1 9-16,-1-1-20 15,-2 2-24-15,-1 0-46 16,0 0-50-16,-2 0 41 0,1 0 62 15,-1 1 49-15,0-2 34 0,0 0 7 16,0-1 77-16,0 0-40 16,0 1-17-16,0-1 19 15,-1 3-11-15,0 1 6 16,0 0-19-16,-1 0-39 16,0 0-9-16,-2 11 12 15,-1 1 31 1,0 4-3-16,1 0-30 15,2-3-16-15,2 0-2 16,0-3-9-16,0-3-29 16,0-1-42-16,4-5-56 15,2-1-140-15</inkml:trace>
  <inkml:trace contextRef="#ctx0" brushRef="#br2" timeOffset="29">28922 11276 237 0,'0'0'102'0,"0"0"-90"0,0 0 44 15,0 0 3-15,0 0 3 16,0 0-29-16,15-3-22 16,-13-1-1-16,0 1 2 15,-2-1 15-15,1 0-18 16,-1-1-2-16,0 2 5 16,0-2 36-16,0 2-26 0,-3 0 6 15,-3 0-7-15,2 2-2 16,-3 1-19-16,0 0-6 15,-1 3 6-15,-2 6 8 16,-1 2 20-16,2 2-5 16,1 0 11-16,1 1-5 15,4 1-4 1,2-4-16-16,1 0-9 16,0-3-5-16,1-4-6 0,8-2-19 15,0-2 1 1,4 0-4-16,1-4-7 0,0-6-77 15,-2-3 6-15,-1-2 16 16,-1 3-15-16,-5 3 110 16,-2 3 1-16,-2 5 103 0,-1 1 59 15,0 0-43-15,0 0-71 16,0 6-22-16,-2 7 41 16,-1 2-36-16,-1 0-19 15,4 1-13-15,0-1-1 16,-2 0-56-16,2-2-158 15</inkml:trace>
  <inkml:trace contextRef="#ctx0" brushRef="#br2" timeOffset="30">28065 11584 174 0,'0'0'115'16,"0"0"-45"-16,0 0 11 15,0 0-8-15,0 0-28 0,0 0-17 16,-2-7 9 0,2 7-1-16,0 0-8 0,0 0 3 15,0 0 14-15,-2 0 3 0,2 0-20 16,-2 0-17-16,-2 8-10 16,-2 5 23-16,-1 2-11 15,-1 4 5-15,-1 2-4 16,0 2 14-16,1-1 1 15,0 2-13 1,0-3 0-16,1-1-10 16,4-4-1-16,0-1-1 15,2-5 0-15,1-2-1 16,-1-3-1-16,1-2-2 16,0-1 2-16,0-2-2 15,0 1 0-15,-1 0 2 16,1-1-1-16,0 0-1 0,0 0 5 15,0 0 3-15,-1 0-2 16,1 0 12-16,0 0 12 16,0-5-3-16,0-5-27 15,4-3-1-15,7-1-5 0,4-5 1 16,2-1-10-16,1 1-9 16,1 0 1-1,-3 3-5-15,-1 1-1 16,-3 6-2-16,-2 2 9 15,-4 4 11-15,-4 1-1 16,-2 2-3-16,0 0 5 16,0 0 9-16,0 0-4 15,0 0 2-15,-4 0-5 16,-4 0 8-16,-1 5 3 0,-1 1-3 16,-2 1 0-16,0 0 0 15,0 2-2-15,0 0 1 16,3 0 1-16,1 0 1 15,1 1 3-15,1-1-4 16,1 0 0-16,1-2-2 16,3 0 2-1,1-1-3-15,0-2 3 16,0-1 0-16,0 1 1 16,7-1-2-16,0 0 2 0,1 1 3 15,1 0-3 1,-1 1-1-16,-2-1 0 0,1 1 1 15,-3 0 1-15,0-2 8 16,0 1 3-16,-2-1-3 0,0 0 2 16,1-1-8-16,-2 0-4 15,1-2-28-15,2 0-117 16,-1 0-415-16</inkml:trace>
  <inkml:trace contextRef="#ctx0" brushRef="#br2" timeOffset="31">28190 11582 304 0,'0'0'36'15,"0"0"-33"-15,0 0-3 16,0 0 16-16,0 0 10 16,0 0 4-16,10-22-11 15,-6 21-5-15,0 1-1 16,0 0 0-16,0 0-5 16,-2 0 13-1,1 0-2-15,-1 0-3 16,-1 0-2-16,0 4-8 15,-1 0-4-15,0 2 0 0,0 0 29 16,-4 2-13-16,-3-1 2 16,0 0 15-16,1-1-19 15,1 1 1-15,2-3 9 16,0 2-12-16,2-3 5 0,1 1-1 16,0 0 0-16,0-1-9 15,0-1 8-15,0 1-3 16,2-1 0-16,2 0-1 15,-1-1 1-15,1 0 0 16,0-1-10-16,0 0-4 16,2 0-1-1,-1 0-25-15,3 0-35 16,1-2-98-16,-2-6-119 16</inkml:trace>
  <inkml:trace contextRef="#ctx0" brushRef="#br2" timeOffset="32">28294 11582 336 0,'0'0'324'16,"0"0"-283"-16,0 0 7 15,0 0 0-15,0 0-36 16,0 0 10-1,-5 16-2-15,5-9-14 16,0 1-6-16,0-2 0 16,0-1-1-16,3-3-9 15,1 0-2-15,-1-2 8 16,0 0 4-16,0 0 0 16,1-3 8-16,1-6-2 15,-2-2-4-15,1 2-1 0,0-2 0 16,-4 1 1-16,0 3 1 15,0 3-3-15,0 1 7 16,0 3-7-16,-4 0-21 16,-3 0 3-16,-1 7-14 15,3 1-24-15,1 1-77 0,3 0-65 16,1-3-132-16</inkml:trace>
  <inkml:trace contextRef="#ctx0" brushRef="#br2" timeOffset="33">28499 11640 629 0,'0'0'70'16,"0"0"-69"-16,0 0 29 16,0 0 8-16,0 0-27 15,0 0 22-15,0 14-16 16,0-8-10-16,0-2-6 0,0-1-1 16,0-3 0-16,0 0-1 0,0 0 1 15,0 0 7 1,0 0-3-16,0 0-4 15,0-5-4-15,2-1-21 0,-2 1 20 16,0 2-4-16,0 0 9 16,-2 0-2-16,-3 2-3 15,-3 0 0-15,-1 1-1 0,2 0 6 16,-2 0 6-16,0 5 10 16,-1 4 2-16,0 2 3 15,-1 4 10-15,3 1-8 16,0 1 1-16,4-1 2 15,2-2-9-15,2-2-7 16,0-3-4 0,0-1-1-16,3-2-5 15,5-2 0-15,-1-1-4 16,5-3 4-16,-1 0-2 16,2 0 2-16,0 0-10 15,0-6-24-15,0 2-12 16,-1-2-58-16,1 0-70 0,-1-2-193 15</inkml:trace>
  <inkml:trace contextRef="#ctx0" brushRef="#br2" timeOffset="34">28638 11638 526 0,'0'0'106'16,"0"0"30"-16,0 0-8 16,-41 51 0-16,31-36-47 0,3-1-33 15,0 1-7-15,2-1-29 16,0-3-9-16,2-3-3 15,1-3-5-15,2-3-19 0,-1-1-20 16,1-1-36-16,0 0-51 16,0 0-19-16,3-5-28 15,5-6-120-15</inkml:trace>
  <inkml:trace contextRef="#ctx0" brushRef="#br2" timeOffset="35">28613 11660 339 0,'0'0'137'15,"0"0"-95"-15,0 0 53 16,0 0-11 0,0 0-24-16,0 0-21 15,0-4-14-15,0 11 14 16,3 3 52-16,0 2-21 16,0 3-19-16,-1-2-21 15,2 0-13-15,-1-3-13 16,0 1-1-16,0-2-3 0,-1-3-3 15,0-1-20-15,-1-1-47 16,2-3-63-16,0-1-118 0,1 0-238 16</inkml:trace>
  <inkml:trace contextRef="#ctx0" brushRef="#br2" timeOffset="36">28715 11642 585 0,'0'0'119'0,"0"0"-104"16,0 0 52-16,0 0 29 16,0 0-37-16,-27 54-33 0,24-37-3 15,3-4-10-15,0-1-12 16,0-3-1-16,4-2-3 15,2-3-7-15,0-2-6 16,3-2 1-16,0 0-4 16,2-6 17-16,-1-6-12 0,0-3-3 31,-5-1 5-31,-1 1 12 16,-3-1 1-16,-1 1 7 0,0 2 15 15,-5 2 1-15,-2 4-9 16,-1 2 22-16,-1 5-26 15,0 0-11-15,-1 0-20 16,0 9-5-16,3 0-23 16,2 2 8-16,3 0-38 0,2-2-78 15,0-2-7-15,5-5-172 16</inkml:trace>
  <inkml:trace contextRef="#ctx0" brushRef="#br2" timeOffset="37">28928 11562 228 0,'0'0'318'0,"0"0"-285"16,0 0 46-16,0 0 57 15,0 0-30-15,-36 62-33 16,30-45-26-16,1 0-16 16,2-3-21-16,2-1-9 15,1-4-1 1,0 0-2-16,0-3-23 16,0-1-52-16,0-3-64 0,0-2-155 15</inkml:trace>
  <inkml:trace contextRef="#ctx0" brushRef="#br2" timeOffset="38">28914 11598 69 0,'0'0'286'0,"0"0"-196"16,0 0 42-16,0 0 17 15,0 0-78-15,0 0-7 16,-35-5 8-16,23 5 3 0,0 5-29 16,-1 0-35-1,2 2-6 1,0 0-5-16,5 1 0 15,0 0-1-15,2-1-4 16,4 0-29-16,0-1-23 0,5-1 4 16,6-1 32-16,2-2-1 15,2-1 0-15,0 1 7 16,-1 0-1-16,-3 0 5 16,-5 1 10-16,-4 1 2 0,-2 2 0 15,0 0 41-15,-2 2 7 16,-8 1 17-16,-3 0-4 15,-1 1-10-15,0-2-32 16,2 1-14-16,1-1 0 16,5-1-6-16,2 1-11 15,2-1-79 1,2-2-64-16,0-4-209 16</inkml:trace>
  <inkml:trace contextRef="#ctx0" brushRef="#br3" timeOffset="39">28699 10464 76 0,'0'0'136'15,"0"0"-101"-15,0 0-13 16,0 0-4-16,0 0 10 15,0 0 6-15,0 0-2 16,-2 0 8-16,2 0-1 16,0 0 2-16,0 0 13 15,0 0-5-15,0 0-22 0,0 0-16 16,0 0-5-16,0 0-5 0,0 0 8 16,0 0-3-16,0 0-5 15,0 0 4-15,0 0 0 16,0 0 4-16,0 0 7 15,0 0 1-15,0-2-5 16,0 0-5 0,0 0-7-16,0 1 0 15,0 0 0-15,0 1-2 16,0 0 1-16,0 0 1 16,0 0 0-16,0 0 3 15,0 0-1-15,0 0 17 16,0 0 13-16,0 0-11 15,0 0-6-15,0 0-9 0,0 0 1 16,0 0 1-16,0 0-3 16,0 0-5-16,0 0-1 15,0 0 1-15,0 3 5 16,0 3 9-16,0 2-5 0,-2 1 9 16,0 0-16-1,0 0 6-15,1 1-2 16,-1 1-3-16,0 0 8 15,1 0-4-15,-2 0-5 16,2 2 0-16,-1 0 3 16,0 1-4-16,2-1 3 15,-2 0-4-15,-1-2 0 16,2-1 1-16,0-1 0 16,1-1 0-16,0 1 1 0,0-2-1 15,0-1 0-15,-2 1 1 16,2-3-1-16,-2 2 0 15,0-1 0-15,-1 0 0 16,0 1 5-16,0 0-2 16,1-1-3-16,0 0 0 15,1-2-1-15,-1 2 0 0,-1-2 0 16,0 1 0-16,0 0-6 16,0-1 6-16,-1 1 0 15,1-1 1-15,0-2-1 16,-1 1 6-16,2 0 0 0,-1-2-6 15,-1 0 1-15,0 0-3 16,-1 0 2 0,2 0 0-16,-3 0 1 15,4 0 0-15,-2 0-1 16,-1 0 0-16,3 0 0 16,-1 0 0-16,1-2 1 15,1 0 3-15,1-1-4 16,-1 0 4-16,1-1 1 15,0-1-3-15,0-1-2 0,0-1-3 16,0 0-3-16,0-1 4 16,4 1 1-16,2-1-1 15,1 1 1-15,0-1-5 16,-1-1-7-16,2 1-1 16,1-1 5-16,1 1-3 15,-2 2 11 1,0 0 0-16,-4 3 0 15,0 0 1-15,0 1-2 16,0-1 2-16,2 3 2 0,1-4-1 16,0 2-1-16,2 0 1 15,-1-1-1-15,2 1 0 16,-4 0 1-16,-1 2-1 16,-1 0 1-16,-3 0 2 0,0 0 5 15,-1 0-2-15,0 0-2 16,0 0-4-16,0 0-3 15,0 0-54-15,0-4-181 16</inkml:trace>
  <inkml:trace contextRef="#ctx0" brushRef="#br3" timeOffset="40">28718 10345 228 0,'0'0'233'15,"0"0"-207"-15,0 0 25 16,0 0 18-16,0 0-18 16,0 0-21-16,-7 0 19 15,6 0-19 1,-1 0 1-16,1 0-10 16,0 0 6-16,-1 0-2 15,2 0-8-15,-3 0-14 16,1 0 2-16,0 0-5 15,-2 5-8-15,4 1 2 16,-2 2 4-16,2-3 0 16,0 1-11-16,0-4-4 0,0 1 4 15,4-3 6-15,1 0 7 16,-1 0 8-16,1-4 10 0,-3-3 5 16,-1-3 3-16,-1 1 0 15,0 1-3-15,0 2 7 16,0 3-17-16,-3 2-13 15,-4 1-23-15,2 0-74 0,1 8-100 16,2 0-179-16</inkml:trace>
  <inkml:trace contextRef="#ctx0" brushRef="#br3" timeOffset="41">28860 10448 137 0,'0'0'62'16,"0"0"-36"-16,0 0 60 0,0 0 6 15,0 0 7-15,0 0-9 16,0 0 4-16,0 0 14 16,0 0-27-16,3 0-9 15,2-1-18-15,2-2-27 16,4-5-26-16,3 1 0 0,1 0-1 31,1-1-3-31,2 1-64 16,0-4-185-16</inkml:trace>
  <inkml:trace contextRef="#ctx0" brushRef="#br3" timeOffset="42">29184 10192 185 0,'0'0'91'0,"0"0"-14"16,0 0 3-16,0 0-6 16,0 0-19-16,0 0 10 15,0 8 27-15,0 3-15 16,-3 4-11-16,0 1-15 0,-1 1-12 16,1-1 4-16,1 1-16 0,0-2-11 15,0-2-9 1,1 0 1-16,-1-3-8 0,2 0 2 15,0-3-1-15,0-2-1 16,0-2-2-16,0-2 2 16,0 1-2-16,0-2 2 0,0 0 2 15,0 0 0-15,0 0 2 16,0 0 2-16,0 0 0 16,0 0-6-16,0 0-2 15,0 0-6-15,0 0-10 16,0 0-7-16,0 0 18 15,0 0-23 1,0 0-31-16,0-4-38 16,0-2-183-16</inkml:trace>
  <inkml:trace contextRef="#ctx0" brushRef="#br3" timeOffset="43">29176 10295 572 0,'0'0'204'0,"0"0"-161"16,0 0-5-16,0 0-5 16,0 0-27-16,0 0-4 15,55-8-2-15,-48 8-1 16,1-1-8-16,-2-1-41 0,0 2-64 16,-2-3-52-16,1-1-100 15</inkml:trace>
  <inkml:trace contextRef="#ctx0" brushRef="#br3" timeOffset="44">29268 10169 267 0,'0'0'118'15,"0"0"-55"-15,0 0 20 0,0 0-4 16,0 0 7 0,0 0-19-16,-16 0-39 0,12 9-7 15,0 5 5-15,0 3 10 16,0 2-16-16,2 1-18 15,2 1 23-15,0-1-15 16,-1-2 4-16,0-3-8 0,0 0 1 16,-1-4-5-16,2-2-2 15,-2-1-11-15,2-4-57 16,-2 0-117-16,2-4-172 16</inkml:trace>
  <inkml:trace contextRef="#ctx0" brushRef="#br3" timeOffset="45">29116 10296 218 0,'0'0'191'0,"0"0"-144"16,0 0-5-16,0 0 22 0,0 0-1 16,0 0-31-16,33-1-9 15,-10-5 28-15,3-1-14 16,1 1-10-16,-3 1-8 15,-2 0-7-15,-4 1 0 16,-4 2-5-16,-3 2-7 16,-5 0-2-1,-3 0-33-15,-3 0-74 16,0 0-54-16,-5 2-54 16,-6 4-67-16</inkml:trace>
  <inkml:trace contextRef="#ctx0" brushRef="#br3" timeOffset="46">29101 10355 481 0,'0'0'158'0,"0"0"-119"16,0 0-6-16,0 0-22 16,0 0 38-16,61-17-1 15,-34 11-21-15,0 0-11 0,-1 1-13 16,-3 2-3-16,-4 1-1 15,-4 2-16-15,-3 0-37 16,-6 0-101-16,-4 0-152 0</inkml:trace>
  <inkml:trace contextRef="#ctx0" brushRef="#br3" timeOffset="47">29483 10226 9 0,'0'0'136'16,"0"0"-88"-16,0 0-5 15,0 0-12 1,0 0 8-16,0 0-18 16,0 0-21-16,0-6 0 15,0 6 4-15,0-1 8 16,0 0 11-16,0 0 0 15,0 0-3-15,0 0 3 16,0 0-14-16,0 0-8 16,0 1-1-16,0-2 5 0,0 2 2 15,0-2 0-15,0 2 11 16,0-1 18-16,0 1 9 16,0 0-9-16,0 0 4 0,0 0-6 15,0 0-18 1,0 0-16-16,0 1-17 0,0 9 17 15,-3 6 20-15,-1 4 21 16,-3 1-7-16,0 3 5 0,0-2 1 16,0 0-18-16,1-1-6 15,2-4-4-15,0-1-8 16,2-4-4-16,0-2-3 16,2-4-3-16,0-2-40 15,0-2-52 1,0-2-71-16,0 0-121 15</inkml:trace>
  <inkml:trace contextRef="#ctx0" brushRef="#br3" timeOffset="48">29470 10348 470 0,'0'0'203'15,"0"0"-157"1,0 0-21-16,0 0-20 16,0 0-5-16,0 0-8 15,46-17-38-15,-34 14 6 16,2-1-33-16,-2 0-67 15,-1-1-171-15</inkml:trace>
  <inkml:trace contextRef="#ctx0" brushRef="#br3" timeOffset="49">29591 10231 473 0,'0'0'66'0,"0"0"-3"0,0 0 60 15,0 0-19-15,-38 56-27 16,31-36-16-16,0 1-12 16,4-2-27-16,-1-1-12 15,2-3-7 1,-1 0-3-16,1-3-16 15,2-1-49-15,-1-4-53 16,1-3-138-16,0-4-205 16</inkml:trace>
  <inkml:trace contextRef="#ctx0" brushRef="#br3" timeOffset="50">29616 10345 401 0,'0'0'217'16,"0"0"-210"-16,0 0-7 15,0 0 2-15,0 0-1 16,52-10 0-16,-39 4-1 16,0-1 1-16,-4 1-1 0,0-1-1 15,-4 0 0-15,0-2 0 16,-2 0 1-16,-1 1 1 16,-2 1 0-16,0 0 0 15,0 2 3-15,0 1-1 16,-6 0 13-16,-1 1 11 15,1 1-17 1,-2 1 3-16,0 0 14 16,2 1-19-16,1 0-2 15,-1 0 13-15,0 0-10 16,0 0-4-16,-2 0-5 16,-1 4 4-16,0 2-2 0,2 1 9 15,0 0-5 1,0 2 6-16,3 2 0 0,0-1-3 0,0 2-3 15,-1 0 3-15,1 0-9 16,2-1-1-16,2-1-1 16,0-1 2-16,0-2 2 15,0 2-1-15,5-2 4 16,0-1-4-16,0-1 4 16,3-1 0-16,0-2 2 0,2-1 4 15,1-1 4-15,1 0-2 16,0 0-7-16,0 0-6 15,-3 0 0-15,1-3-11 16,-2-1-14-16,-1 1-37 16,3-2-61-16,-2 1-46 15,1-2-138 1</inkml:trace>
  <inkml:trace contextRef="#ctx0" brushRef="#br3" timeOffset="51">29808 10255 442 0,'0'0'186'15,"0"0"-170"1,0 0 47-16,0 0 49 16,0 0-47-16,0 0-24 15,-33 53-10-15,31-39-12 16,1 0-11-16,0-3-8 16,1-2 0-16,0-2-3 0,0-3-2 15,2-2-23 1,5 0-26-16,1-2 8 0,4 0-23 15,1-3-51-15,0-7-17 16,2-1 6-16,-3-3 21 0,1 1 15 16,-5 0-2-16,0 1 97 15,-2 1 56-15,-3 2 38 16,-1 3 26-16,-2 2-11 16,0 3-2-16,0 1-25 0,0 0-12 15,0 0-25-15,0 0-23 16,-3 3-11-16,-1 8 28 15,-2 3 9-15,0 0-1 16,2-1 2-16,2 0-35 16,0-1-8-16,2 0-1 15,-2-3-2 1,1-2-3-16,0-2-30 16,1-2-46-16,0-2-28 15,-1-1-97-15,1 0-391 16</inkml:trace>
  <inkml:trace contextRef="#ctx0" brushRef="#br3" timeOffset="52">29830 10166 419 0,'0'0'259'0,"0"0"-256"16,0 0-3-16,0 0 0 16,0 0-3-16,0 0-12 15,40-20-21-15,-35 20-70 16,2 0-94-16</inkml:trace>
  <inkml:trace contextRef="#ctx0" brushRef="#br3" timeOffset="53">29991 10153 14 0,'0'0'486'0,"0"0"-481"16,0 0 39-16,0 0 65 0,-21 60-15 16,11-31-22-16,1 2-7 15,0 3-16-15,0 0 3 16,3-2-27-16,1-3-19 15,2-5-5-15,1-4-1 16,2-3-9-16,0-6-32 16,0-3-37-16,0-7-94 0,5-1-179 15</inkml:trace>
  <inkml:trace contextRef="#ctx0" brushRef="#br3" timeOffset="54">29960 10235 164 0,'0'0'22'0,"0"0"-8"16,0 0 14-16,0 0 26 0,0 0 42 15,0 0-44-15,41-30 0 16,-37 30-10-16,-1 8-5 16,-2 5 19-16,-1 1-10 15,0 1-20-15,0 1 16 16,0-1-2-16,-4-3 3 0,-4-1-7 31,-1-2 3-31,-3-1-3 0,2-3-1 16,-2-1-18-16,3-3-17 15,1-1-17-15,1 0-61 16,3 0-93-16,4 0-258 16</inkml:trace>
  <inkml:trace contextRef="#ctx0" brushRef="#br3" timeOffset="55">30082 10348 583 0,'0'0'341'0,"0"0"-341"15,0 0-4-15,0 0-22 16,0 0-35-16,0 0-92 16,0 0-209-16</inkml:trace>
  <inkml:trace contextRef="#ctx0" brushRef="#br3" timeOffset="56">30318 10034 17 0,'0'0'168'0,"0"0"-76"15,0 0 6-15,0 0-7 16,0 0-6-16,0 0-19 16,0 0-9-16,0-2-13 0,0 2-24 15,0 0 0-15,0 0 15 16,0 0-4-16,0 0-8 15,0 0-2-15,0 0 0 0,0 0-10 16,0 0-6-16,0 0-1 16,0 0-4-16,0 0-8 15,0 4 8-15,0 3 4 16,-4 5 1-16,0 2-5 16,0 2 5-16,-1 3 1 15,-1 3-6-15,2 0 6 0,-1 1-3 16,0 1-1-16,1-4 7 15,-2 0-3-15,2-3-1 16,1-1 6-16,-1-2-2 16,1-3-6-16,-1-1 0 15,4-5-1-15,-2-1 1 16,2-3-2 0,0-1 0-16,-2 0 1 15,2 0 2-15,0 2 9 16,0-2 0-16,-1 0-8 15,1 0-5-15,0 0-1 0,0 0-2 16,0 0 2-16,0 0-1 16,0 0 2-16,0 0 3 15,0 0 4-15,0 0 8 0,0-2 17 16,3-7-14-16,7-5-18 16,0-3-7-16,5-1-4 15,0 0-8-15,0 0 0 16,-1 3 0-16,0 2 10 15,-4 1 1-15,1 2 6 16,-2 4-1 0,-2 1-6-16,-2 1 9 15,-1 1 0-15,-2 1 1 16,-2 2 0-16,0 0-1 16,0 0 4-16,0 0-4 15,0 0-5-15,0 0 2 16,0 0-7-16,0 0-3 15,-5 0-1-15,-2 0 14 0,-1 0 12 16,-1 5-11-16,-1 3-1 0,-1-1-2 16,0 3 0-16,2-3 2 15,0 2-2-15,3-4 1 16,1 1 1-16,1-1-4 16,1 1 3-16,1-1 0 15,0-1-2 1,2 0 1-16,0-1-3 15,0 1 1-15,0-2 0 16,0 1 4-16,0-1 3 16,4 0 5-16,0 1-3 15,2-1 3-15,0 0-3 16,-1 0-2-16,-1 0-2 16,0-1 1-16,0 1 9 0,1 2 6 15,0-1 0-15,0 1-9 16,-3 1-8-16,0 0-6 15,-2 0-43-15,0-3-61 16,0-2-259-16</inkml:trace>
  <inkml:trace contextRef="#ctx0" brushRef="#br3" timeOffset="57">30438 10222 445 0,'0'0'172'16,"0"0"-139"-16,0 0 40 15,0 0-4 1,0 0-33-16,0 0-14 15,25 0-10-15,-14-2-9 16,-1 0-3-16,2 0-1 16,-3 0-19-16,2 1-36 15,-4-1-67-15,-1 0-35 16,-3 2-81-16</inkml:trace>
  <inkml:trace contextRef="#ctx0" brushRef="#br3" timeOffset="58">30496 10160 122 0,'0'0'324'0,"0"0"-287"16,0 0 89-16,0 0 3 15,0 0-32-15,-36 56-52 16,33-44-19 0,1 0-12-16,0 0-14 15,2 0-4-15,0-3-92 16,0-4-177-16</inkml:trace>
  <inkml:trace contextRef="#ctx0" brushRef="#br3" timeOffset="59">30576 10220 532 0,'0'0'195'0,"0"0"-193"16,0 0-2-16,0 0 15 15,0 0-9-15,20-49-6 16,-16 40 3-16,0 4-1 16,1-1 3-16,-4 2-2 15,0 1 5 1,0 1 10-16,-1-1 7 16,0 1 3-16,0 1-1 15,0 0 10-15,0 1 2 0,0 0-23 16,0 0-9-1,0 0-7-15,-2 0-1 0,1 0 1 16,-4 2-4-16,1 5 2 16,2 3 2-16,-2 2 1 0,-1 3-1 15,1 0 4-15,0 2-4 16,1 0 3-16,-1-1-3 16,0 0 0-16,2-1 0 15,0-2-1-15,1 0-4 16,1-3-6-16,0-3-8 15,0-1-3-15,0-3 4 0,0-1-7 16,0-1-4-16,0 0 14 16,0-1 9-16,0 0 5 15,0 0-11-15,0 0-18 16,0 0-11-16,0 0-13 16,0 0 8-16,0 0-6 15,-1 0 4 1,-1 0 23-16,1 0 17 15,0 0-31-15,1 0-9 16,0 0-33-16,0 0-13 0,0 0 2 16,0 0 31-16</inkml:trace>
  <inkml:trace contextRef="#ctx0" brushRef="#br3" timeOffset="60">30520 10347 349 0,'0'0'45'16,"0"0"-22"-16,0 0 42 15,0 0 22-15,0 0 14 16,0 0 7-16,-4 0-21 15,4 0-36-15,0 0-17 0,2 0-18 16,3-4-5-16,4 2-3 16,0-1-8-16,0 0 1 15,-1 1-1-15,1-1-1 16,1 1-12-16,1 1-40 16,1 1-40-16,-3 0-48 15,-1 0-97 1</inkml:trace>
  <inkml:trace contextRef="#ctx0" brushRef="#br3" timeOffset="61">30699 10022 473 0,'0'0'131'31,"0"0"-77"-31,0 0 44 16,0 0 5-16,0 0-22 0,0 0-34 15,-1 0-25-15,-1 0-21 16,0 5 1-16,2 4-4 16,-2 0-7-16,2-2-39 15,0 0-27-15,0-2-61 16,0-3-131-16</inkml:trace>
  <inkml:trace contextRef="#ctx0" brushRef="#br3" timeOffset="62">30699 10022 407 0,'42'-17'186'16,"-42"23"-185"-16,0 5-1 15,-3 4 14-15,-1 1-14 0,0 1-11 16,-1-3-133-16,3-5-308 16</inkml:trace>
  <inkml:trace contextRef="#ctx0" brushRef="#br3" timeOffset="63">30227 9986 506 0,'0'0'195'16,"0"0"-160"-16,0 0 24 16,0 0 2-16,0 0-31 15,0 0-24-15,-23 27-4 16,23-20-2-16,0-1-11 15,0-1-32 1,0-3-80-16,4-2-115 16</inkml:trace>
  <inkml:trace contextRef="#ctx0" brushRef="#br3" timeOffset="64">30227 9986 474 0,'34'-3'198'0,"-34"3"-198"16,0 2 0-16,0 6 8 16,0 2-7-16,0 2-1 15,0 2-44-15,0-2-35 16,3-1-117-16</inkml:trace>
  <inkml:trace contextRef="#ctx0" brushRef="#br3" timeOffset="65">30866 10128 468 0,'0'0'249'0,"0"0"-226"16,0 0 9-16,0 0 24 0,0 0-6 16,0 0-26-16,0 25-13 15,0-16 1-15,0-5-9 16,0-1-1-16,0-1-2 16,1-2-10-16,1 0-2 15,1 0 12-15,0 0 0 16,-1-9 0-16,0 0-14 0,0 2 2 15,-2 1 12-15,0 1 6 16,0 1 17-16,-7 4-23 0,-4 0-17 16,-2 0 13-16,-3 4 4 15,1 5 0-15,1 3 9 16,3 3 3-16,2-1 3 31,3 1 0-31,3-2-9 0,1 0 1 16,2-4 0-16,0-2-1 15,2-3 1-15,10-1 8 16,5-3 2-16,0 0-4 16,1 0-13-16,-2-2-7 15,-2-5-25-15,-1 0-18 16,-1-4-23-16,-4 2-128 0,1-1-141 16</inkml:trace>
  <inkml:trace contextRef="#ctx0" brushRef="#br3" timeOffset="66">30971 10117 420 0,'0'0'166'0,"0"0"-150"15,0 0 88-15,0 0 34 16,-36 56-62-16,25-38-5 15,2-2-36-15,0-3-11 16,0 0-4-16,4-3-19 0,1-4 2 16,1-2-3-16,3-2-26 15,0-2-53-15,0 0-42 16,0-2-132-16,10-10-294 16</inkml:trace>
  <inkml:trace contextRef="#ctx0" brushRef="#br3" timeOffset="67">30977 10104 483 0,'0'0'79'0,"0"0"-48"0,0 0 87 31,0 0 2-31,-2 52-62 0,2-37-19 16,0 2 0-16,2-6-16 15,2 1-11-15,0-1-10 16,0-2-2-16,2-2-6 16,-1-1-46-16,-1-4-51 15,2-2-132-15,-1 0-230 16</inkml:trace>
  <inkml:trace contextRef="#ctx0" brushRef="#br3" timeOffset="68">31059 10151 389 0,'0'0'207'0,"0"0"-197"16,0 0 54-16,0 0 0 15,-4 56-18-15,4-43-17 16,0 2-19-16,0-4-5 0,0-4-4 16,0-1-1-16,8-5 6 15,2-1-6-15,1 0 7 16,3-9-5-16,-1-5-2 16,-1-4 0-16,-2-3-3 15,-4 0 3-15,-2-1 6 16,-4 0-4-1,0 3 5-15,0 3 15 16,-7 6 13-16,-5 6 3 16,-4 4-38-16,0 0-28 15,-1 12 14-15,5 1-7 16,4 0-28-16,1 0-39 16,5-3-10-16,2-1-48 15,0-3-207-15</inkml:trace>
  <inkml:trace contextRef="#ctx0" brushRef="#br3" timeOffset="69">31316 10034 252 0,'0'0'242'0,"0"0"-210"0,0 0 5 16,0 0 99-16,0 0-33 15,-15 64-44-15,12-42-17 16,2-2-3-1,-1-3-1-15,1-3-11 16,1-3-24-16,0-1 1 16,0-5-4-16,0-2-27 15,0 1-51-15,-2-4-53 16,0 0-152-16</inkml:trace>
  <inkml:trace contextRef="#ctx0" brushRef="#br3" timeOffset="70">31322 10092 269 0,'0'0'148'15,"0"0"-7"-15,0 0-48 0,0 0-37 16,-61-9 59-16,39 11-37 16,-3 8-14-16,1 2-18 15,1 1-29-15,9-1-17 16,3 0-1-16,6-3-32 15,5 0-35-15,0-3-31 16,10-3 4-16,8 1 17 0,5-4-26 16,2 1-16-16,-3 0 55 15,-2 2 65-15,-5 1 43 16,-8 1 44 0,-6 1 0-16,-1 2 38 15,-8 0-12-15,-9 3-14 16,-4-1-39-16,-1 2-24 15,-2-1-28-15,5 1-8 0,9 1-16 0,2-1-125 16,6-3-202 0</inkml:trace>
  <inkml:trace contextRef="#ctx0" brushRef="#br2" timeOffset="71">27756 11264 86 0,'0'0'157'15,"0"0"-156"-15,0 0 2 16,0 0 13-16,0 0 8 15,0 0 19-15,6-16 6 16,-6 15 8 0,0 1 8-16,0 0 15 15,0-1 1-15,0 1 9 16,0 0-16-16,0 0-18 16,0 0-1-16,0 0-14 15,-2 7-22-15,-4 6 24 16,-5 4 7-16,1 2-20 15,0 2-6-15,2-4-12 0,0 1-11 16,4-3-1-16,1-4-3 16,0 0-17-16,1-4-26 15,2-3-33-15,0-2-21 0,0-2-51 16,0 0-79-16,4-10-278 16</inkml:trace>
  <inkml:trace contextRef="#ctx0" brushRef="#br2" timeOffset="72">27836 11215 575 0,'0'0'188'0,"0"0"-145"16,0 0 57-16,-27 60 15 15,19-38-57-15,1 0-30 16,0-3-12-16,0 0-14 16,1-3-1-16,-1-3-1 15,2-3-10-15,1-2-48 0,1-1-80 16,-2-3-104-16,3-4-252 0</inkml:trace>
  <inkml:trace contextRef="#ctx0" brushRef="#br2" timeOffset="73">27623 11279 426 0,'0'0'154'16,"0"0"-131"-16,0 0 25 15,0 0 64-15,0 0-10 16,52-21-29-16,-27 16-7 0,3 2-29 16,-1 1-24-1,-4 1-11-15,1 0-1 16,-3 1-1-1,-2 0-1-15,-1 0-10 0,-1 0-39 16,-5-2-43-16,-3 2-70 16,-5 0-107-16,-4 0-154 15</inkml:trace>
  <inkml:trace contextRef="#ctx0" brushRef="#br2" timeOffset="74">27658 11368 442 0,'0'0'308'0,"0"0"-241"15,0 0-12-15,0 0 14 16,0 0-5 0,0 0-37-16,71-23-13 15,-34 13-5-15,2-1-9 16,2 2-35-16,-2 4-74 16,-4 1-68-16,-7 2-114 15</inkml:trace>
  <inkml:trace contextRef="#ctx0" brushRef="#br2" timeOffset="75">27794 11181 207 0,'0'0'0'15,"0"0"0"1,0 0 7-16,0 0 15 16,0 0 18-16,0 0 26 15,1-12-4-15,-1 12-14 16,0-1 9-16,0 1 8 15,0 0-14-15,0 0-9 16,0 0-12-16,0 0 0 16,0 0 7-16,0 0-15 0,0 0-22 15,0 0-1-15,0 0-1 16,0 0-2-16,-4 6 4 0,-2 3 17 16,-1 2 4-16,-1 2-4 15,0-1-4-15,1 2-10 16,0-1-3-16,3-2-46 15,3-4-74-15,1-3-199 0</inkml:trace>
  <inkml:trace contextRef="#ctx0" brushRef="#br2" timeOffset="76">27852 11155 378 0,'0'0'115'0,"0"0"-43"15,0 0-2-15,0 0-45 16,-15 49-25-16,12-34-21 15,1-1-90-15,-1-2-78 16</inkml:trace>
  <inkml:trace contextRef="#ctx0" brushRef="#br1" timeOffset="77">29216 9441 189 0,'0'0'365'16,"0"0"-318"-16,0 0-10 16,0 0 36-16,0 0 27 15,0 0-38-15,0 0-20 0,0 0-19 16,0 0-14-16,0 0-9 16,0 4-16-16,-2 6 10 0,-3 6 6 15,-1 6 24 1,-2 1-9-16,-1 4 17 0,1-2-1 15,1 0-20-15,2-4-11 16,-1-3 1-16,4-3-1 16,0-3-9-16,2-3-40 15,0-3-51 1,0-4-106-16,2-2-203 16</inkml:trace>
  <inkml:trace contextRef="#ctx0" brushRef="#br1" timeOffset="78">29323 9463 540 0,'0'0'111'15,"0"0"-37"-15,-36 55 11 16,23-33-15-16,3 2-10 16,2-1-32-16,2-1-25 15,2-2-3-15,2-4-23 16,0-3-39-16,2-3-72 0,0-7-122 15</inkml:trace>
  <inkml:trace contextRef="#ctx0" brushRef="#br1" timeOffset="79">29115 9503 164 0,'0'0'196'0,"0"0"-132"16,0 0 18-16,0 0 2 0,0 0-2 31,0 0 1-31,-5 0-38 0,5 0-37 16,7 0 4-16,7 0 43 15,8 0 26-15,5 0-30 16,4 0-27-16,0 0-12 16,1 0-7-16,-3 0-3 15,-3 0-2-15,-5 0-2 16,-2 0-8-16,-4 0-34 0,-5 0-70 15,-4 1-134-15,-5-1-161 16</inkml:trace>
  <inkml:trace contextRef="#ctx0" brushRef="#br1" timeOffset="80">29085 9587 30 0,'0'0'576'16,"0"0"-517"-16,0 0-46 15,0 0 30-15,0 0 22 16,0 0-41-16,5 0-20 0,11 0 32 16,5 0 31-16,3 0-26 15,1-3-21-15,2 1-14 16,-1 1 0-16,1 0 0 0,-2 1-5 15,-1 0 0-15,-2 0-1 16,-3 0-9-16,-2 7-54 16,-3 0-65-16,-4 2-163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E853-8699-3E4E-95B0-61812FAB6E33}" type="datetimeFigureOut">
              <a:rPr lang="ru-RU" smtClean="0"/>
              <a:t>20.10.2024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EFBE8-426C-D449-8032-4DF65CBF07B2}" type="slidenum">
              <a:rPr lang="ru-RU" smtClean="0"/>
              <a:t>‹#›</a:t>
            </a:fld>
            <a:endParaRPr lang="ru-RU"/>
          </a:p>
        </p:txBody>
      </p:sp>
    </p:spTree>
    <p:extLst>
      <p:ext uri="{BB962C8B-B14F-4D97-AF65-F5344CB8AC3E}">
        <p14:creationId xmlns:p14="http://schemas.microsoft.com/office/powerpoint/2010/main" val="3639913192"/>
      </p:ext>
    </p:extLst>
  </p:cSld>
  <p:clrMap bg1="lt1" tx1="dk1" bg2="lt2" tx2="dk2" accent1="accent1" accent2="accent2" accent3="accent3" accent4="accent4" accent5="accent5" accent6="accent6" hlink="hlink" folHlink="folHlink"/>
  <p:notesStyle>
    <a:lvl1pPr marL="0" algn="l" defTabSz="685653" rtl="0" eaLnBrk="1" latinLnBrk="0" hangingPunct="1">
      <a:defRPr sz="900" kern="1200">
        <a:solidFill>
          <a:schemeClr val="tx1"/>
        </a:solidFill>
        <a:latin typeface="+mn-lt"/>
        <a:ea typeface="+mn-ea"/>
        <a:cs typeface="+mn-cs"/>
      </a:defRPr>
    </a:lvl1pPr>
    <a:lvl2pPr marL="342826" algn="l" defTabSz="685653" rtl="0" eaLnBrk="1" latinLnBrk="0" hangingPunct="1">
      <a:defRPr sz="900" kern="1200">
        <a:solidFill>
          <a:schemeClr val="tx1"/>
        </a:solidFill>
        <a:latin typeface="+mn-lt"/>
        <a:ea typeface="+mn-ea"/>
        <a:cs typeface="+mn-cs"/>
      </a:defRPr>
    </a:lvl2pPr>
    <a:lvl3pPr marL="685653" algn="l" defTabSz="685653" rtl="0" eaLnBrk="1" latinLnBrk="0" hangingPunct="1">
      <a:defRPr sz="900" kern="1200">
        <a:solidFill>
          <a:schemeClr val="tx1"/>
        </a:solidFill>
        <a:latin typeface="+mn-lt"/>
        <a:ea typeface="+mn-ea"/>
        <a:cs typeface="+mn-cs"/>
      </a:defRPr>
    </a:lvl3pPr>
    <a:lvl4pPr marL="1028478" algn="l" defTabSz="685653" rtl="0" eaLnBrk="1" latinLnBrk="0" hangingPunct="1">
      <a:defRPr sz="900" kern="1200">
        <a:solidFill>
          <a:schemeClr val="tx1"/>
        </a:solidFill>
        <a:latin typeface="+mn-lt"/>
        <a:ea typeface="+mn-ea"/>
        <a:cs typeface="+mn-cs"/>
      </a:defRPr>
    </a:lvl4pPr>
    <a:lvl5pPr marL="1371305" algn="l" defTabSz="685653" rtl="0" eaLnBrk="1" latinLnBrk="0" hangingPunct="1">
      <a:defRPr sz="900" kern="1200">
        <a:solidFill>
          <a:schemeClr val="tx1"/>
        </a:solidFill>
        <a:latin typeface="+mn-lt"/>
        <a:ea typeface="+mn-ea"/>
        <a:cs typeface="+mn-cs"/>
      </a:defRPr>
    </a:lvl5pPr>
    <a:lvl6pPr marL="1714131" algn="l" defTabSz="685653" rtl="0" eaLnBrk="1" latinLnBrk="0" hangingPunct="1">
      <a:defRPr sz="900" kern="1200">
        <a:solidFill>
          <a:schemeClr val="tx1"/>
        </a:solidFill>
        <a:latin typeface="+mn-lt"/>
        <a:ea typeface="+mn-ea"/>
        <a:cs typeface="+mn-cs"/>
      </a:defRPr>
    </a:lvl6pPr>
    <a:lvl7pPr marL="2056957" algn="l" defTabSz="685653" rtl="0" eaLnBrk="1" latinLnBrk="0" hangingPunct="1">
      <a:defRPr sz="900" kern="1200">
        <a:solidFill>
          <a:schemeClr val="tx1"/>
        </a:solidFill>
        <a:latin typeface="+mn-lt"/>
        <a:ea typeface="+mn-ea"/>
        <a:cs typeface="+mn-cs"/>
      </a:defRPr>
    </a:lvl7pPr>
    <a:lvl8pPr marL="2399784" algn="l" defTabSz="685653" rtl="0" eaLnBrk="1" latinLnBrk="0" hangingPunct="1">
      <a:defRPr sz="900" kern="1200">
        <a:solidFill>
          <a:schemeClr val="tx1"/>
        </a:solidFill>
        <a:latin typeface="+mn-lt"/>
        <a:ea typeface="+mn-ea"/>
        <a:cs typeface="+mn-cs"/>
      </a:defRPr>
    </a:lvl8pPr>
    <a:lvl9pPr marL="2742609" algn="l" defTabSz="68565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145EFBE8-426C-D449-8032-4DF65CBF07B2}" type="slidenum">
              <a:rPr lang="ru-RU" smtClean="0"/>
              <a:t>1</a:t>
            </a:fld>
            <a:endParaRPr lang="ru-RU"/>
          </a:p>
        </p:txBody>
      </p:sp>
    </p:spTree>
    <p:extLst>
      <p:ext uri="{BB962C8B-B14F-4D97-AF65-F5344CB8AC3E}">
        <p14:creationId xmlns:p14="http://schemas.microsoft.com/office/powerpoint/2010/main" val="3838248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1">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0D0F17D6-C66C-67B8-72B6-AC1B158AE6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232"/>
          <a:stretch/>
        </p:blipFill>
        <p:spPr>
          <a:xfrm>
            <a:off x="588529" y="620713"/>
            <a:ext cx="429879" cy="402329"/>
          </a:xfrm>
          <a:prstGeom prst="rect">
            <a:avLst/>
          </a:prstGeom>
        </p:spPr>
      </p:pic>
    </p:spTree>
    <p:extLst>
      <p:ext uri="{BB962C8B-B14F-4D97-AF65-F5344CB8AC3E}">
        <p14:creationId xmlns:p14="http://schemas.microsoft.com/office/powerpoint/2010/main" val="16274564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t">
            <a:normAutofit/>
          </a:bodyPr>
          <a:lstStyle>
            <a:lvl1pPr algn="l">
              <a:defRPr sz="3112">
                <a:solidFill>
                  <a:schemeClr val="bg2"/>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310B593E-B750-6A05-278A-0B9D9EF6BC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862000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b">
            <a:normAutofit/>
          </a:bodyPr>
          <a:lstStyle>
            <a:lvl1pPr algn="l">
              <a:defRPr sz="3112">
                <a:solidFill>
                  <a:schemeClr val="tx1"/>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C507E9B-BE05-D324-3AB9-B355E53861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4658582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Основные слайды_0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046FA-3E7A-3F57-7BB7-DBC304277E80}"/>
              </a:ext>
            </a:extLst>
          </p:cNvPr>
          <p:cNvSpPr>
            <a:spLocks noGrp="1"/>
          </p:cNvSpPr>
          <p:nvPr>
            <p:ph type="title" hasCustomPrompt="1"/>
          </p:nvPr>
        </p:nvSpPr>
        <p:spPr>
          <a:xfrm>
            <a:off x="527727" y="543489"/>
            <a:ext cx="7886700" cy="344859"/>
          </a:xfrm>
          <a:prstGeom prst="rect">
            <a:avLst/>
          </a:prstGeom>
        </p:spPr>
        <p:txBody>
          <a:bodyPr/>
          <a:lstStyle/>
          <a:p>
            <a:r>
              <a:rPr lang="ru-RU" dirty="0"/>
              <a:t>Важные цифры</a:t>
            </a:r>
          </a:p>
        </p:txBody>
      </p:sp>
      <p:sp>
        <p:nvSpPr>
          <p:cNvPr id="3" name="Нижний колонтитул 4">
            <a:extLst>
              <a:ext uri="{FF2B5EF4-FFF2-40B4-BE49-F238E27FC236}">
                <a16:creationId xmlns:a16="http://schemas.microsoft.com/office/drawing/2014/main" id="{438C494B-D3C3-3205-0096-9833E47B9193}"/>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4" name="Номер слайда 5">
            <a:extLst>
              <a:ext uri="{FF2B5EF4-FFF2-40B4-BE49-F238E27FC236}">
                <a16:creationId xmlns:a16="http://schemas.microsoft.com/office/drawing/2014/main" id="{46C5D936-DD26-82EA-69ED-4E7324A29E2E}"/>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chemeClr val="tx1"/>
                </a:solidFill>
                <a:latin typeface="IBM Plex Sans" panose="020B0503050203000203" pitchFamily="34" charset="0"/>
              </a:defRPr>
            </a:lvl1pPr>
          </a:lstStyle>
          <a:p>
            <a:fld id="{7F51F9F8-EAF5-D645-AF75-0522F1FAF6E8}" type="slidenum">
              <a:rPr lang="ru-RU" smtClean="0"/>
              <a:pPr/>
              <a:t>‹#›</a:t>
            </a:fld>
            <a:endParaRPr lang="ru-RU" dirty="0"/>
          </a:p>
        </p:txBody>
      </p:sp>
    </p:spTree>
    <p:extLst>
      <p:ext uri="{BB962C8B-B14F-4D97-AF65-F5344CB8AC3E}">
        <p14:creationId xmlns:p14="http://schemas.microsoft.com/office/powerpoint/2010/main" val="211821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сновные слайды_0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96F9B6D9-3E1D-F511-C7FB-6503482EBF00}"/>
              </a:ext>
            </a:extLst>
          </p:cNvPr>
          <p:cNvSpPr/>
          <p:nvPr userDrawn="1"/>
        </p:nvSpPr>
        <p:spPr>
          <a:xfrm>
            <a:off x="0" y="168315"/>
            <a:ext cx="9144000" cy="49751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Tree>
    <p:extLst>
      <p:ext uri="{BB962C8B-B14F-4D97-AF65-F5344CB8AC3E}">
        <p14:creationId xmlns:p14="http://schemas.microsoft.com/office/powerpoint/2010/main" val="415645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е слайды_02">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5" name="Рисунок 4">
            <a:extLst>
              <a:ext uri="{FF2B5EF4-FFF2-40B4-BE49-F238E27FC236}">
                <a16:creationId xmlns:a16="http://schemas.microsoft.com/office/drawing/2014/main" id="{6F94D08B-CE6B-1D2E-496D-B53E392955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4177427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3">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pic>
        <p:nvPicPr>
          <p:cNvPr id="6" name="Рисунок 5">
            <a:extLst>
              <a:ext uri="{FF2B5EF4-FFF2-40B4-BE49-F238E27FC236}">
                <a16:creationId xmlns:a16="http://schemas.microsoft.com/office/drawing/2014/main" id="{07F22E9B-28A7-0FFF-F751-403ED0246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0653" y="-18362"/>
            <a:ext cx="10806695" cy="5161862"/>
          </a:xfrm>
          <a:prstGeom prst="rect">
            <a:avLst/>
          </a:prstGeom>
        </p:spPr>
      </p:pic>
      <p:pic>
        <p:nvPicPr>
          <p:cNvPr id="3" name="Рисунок 2">
            <a:extLst>
              <a:ext uri="{FF2B5EF4-FFF2-40B4-BE49-F238E27FC236}">
                <a16:creationId xmlns:a16="http://schemas.microsoft.com/office/drawing/2014/main" id="{D24629CF-60CB-C195-E998-A3F13042DA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3275830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Титульные слайды_04">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611"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65198" y="1721407"/>
            <a:ext cx="8013604" cy="1016538"/>
          </a:xfrm>
          <a:prstGeom prst="rect">
            <a:avLst/>
          </a:prstGeom>
        </p:spPr>
        <p:txBody>
          <a:bodyPr anchor="t">
            <a:noAutofit/>
          </a:bodyPr>
          <a:lstStyle>
            <a:lvl1pPr algn="ctr">
              <a:defRPr sz="3313">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hasCustomPrompt="1"/>
          </p:nvPr>
        </p:nvSpPr>
        <p:spPr>
          <a:xfrm>
            <a:off x="5979658" y="620025"/>
            <a:ext cx="2622475" cy="642340"/>
          </a:xfrm>
          <a:prstGeom prst="rect">
            <a:avLst/>
          </a:prstGeom>
        </p:spPr>
        <p:txBody>
          <a:bodyPr/>
          <a:lstStyle>
            <a:lvl1pPr marL="0" indent="0" algn="l">
              <a:buNone/>
              <a:defRPr sz="1406">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effectLst/>
              </a:rPr>
              <a:t>Пояснительный комментарий в две или три строки </a:t>
            </a:r>
            <a:endParaRPr lang="ru-RU" dirty="0"/>
          </a:p>
        </p:txBody>
      </p:sp>
      <p:grpSp>
        <p:nvGrpSpPr>
          <p:cNvPr id="6" name="Рисунок 4">
            <a:extLst>
              <a:ext uri="{FF2B5EF4-FFF2-40B4-BE49-F238E27FC236}">
                <a16:creationId xmlns:a16="http://schemas.microsoft.com/office/drawing/2014/main" id="{ACBA0C0C-5D68-2B12-F914-DB718CCB278E}"/>
              </a:ext>
            </a:extLst>
          </p:cNvPr>
          <p:cNvGrpSpPr/>
          <p:nvPr/>
        </p:nvGrpSpPr>
        <p:grpSpPr>
          <a:xfrm rot="5400000" flipH="1">
            <a:off x="2488202" y="380603"/>
            <a:ext cx="4168208" cy="9143390"/>
            <a:chOff x="7448943" y="3476157"/>
            <a:chExt cx="8302966" cy="18215347"/>
          </a:xfrm>
          <a:noFill/>
        </p:grpSpPr>
        <p:sp>
          <p:nvSpPr>
            <p:cNvPr id="13" name="Полилиния 12">
              <a:extLst>
                <a:ext uri="{FF2B5EF4-FFF2-40B4-BE49-F238E27FC236}">
                  <a16:creationId xmlns:a16="http://schemas.microsoft.com/office/drawing/2014/main" id="{54ECE412-5819-5EB6-4DF7-3B385BF6ACD6}"/>
                </a:ext>
              </a:extLst>
            </p:cNvPr>
            <p:cNvSpPr/>
            <p:nvPr/>
          </p:nvSpPr>
          <p:spPr>
            <a:xfrm>
              <a:off x="10770408" y="3476157"/>
              <a:ext cx="1660733" cy="1655482"/>
            </a:xfrm>
            <a:custGeom>
              <a:avLst/>
              <a:gdLst>
                <a:gd name="connsiteX0" fmla="*/ 500067 w 1660733"/>
                <a:gd name="connsiteY0" fmla="*/ 1655482 h 1655482"/>
                <a:gd name="connsiteX1" fmla="*/ 1159968 w 1660733"/>
                <a:gd name="connsiteY1" fmla="*/ 1655482 h 1655482"/>
                <a:gd name="connsiteX2" fmla="*/ 1660733 w 1660733"/>
                <a:gd name="connsiteY2" fmla="*/ 1156787 h 1655482"/>
                <a:gd name="connsiteX3" fmla="*/ 1660733 w 1660733"/>
                <a:gd name="connsiteY3" fmla="*/ 498696 h 1655482"/>
                <a:gd name="connsiteX4" fmla="*/ 1159968 w 1660733"/>
                <a:gd name="connsiteY4" fmla="*/ 0 h 1655482"/>
                <a:gd name="connsiteX5" fmla="*/ 500067 w 1660733"/>
                <a:gd name="connsiteY5" fmla="*/ 0 h 1655482"/>
                <a:gd name="connsiteX6" fmla="*/ 0 w 1660733"/>
                <a:gd name="connsiteY6" fmla="*/ 498696 h 1655482"/>
                <a:gd name="connsiteX7" fmla="*/ 0 w 1660733"/>
                <a:gd name="connsiteY7" fmla="*/ 1156787 h 1655482"/>
                <a:gd name="connsiteX8" fmla="*/ 500067 w 1660733"/>
                <a:gd name="connsiteY8" fmla="*/ 1655482 h 16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3" h="1655482">
                  <a:moveTo>
                    <a:pt x="500067" y="1655482"/>
                  </a:moveTo>
                  <a:lnTo>
                    <a:pt x="1159968" y="1655482"/>
                  </a:lnTo>
                  <a:cubicBezTo>
                    <a:pt x="1436234" y="1655482"/>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2"/>
                    <a:pt x="500067" y="1655482"/>
                  </a:cubicBezTo>
                  <a:close/>
                </a:path>
              </a:pathLst>
            </a:custGeom>
            <a:noFill/>
            <a:ln w="12700" cap="flat">
              <a:solidFill>
                <a:schemeClr val="bg2"/>
              </a:solid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6B9B2A29-0775-9DD5-1154-AE2EB768D50E}"/>
                </a:ext>
              </a:extLst>
            </p:cNvPr>
            <p:cNvSpPr/>
            <p:nvPr/>
          </p:nvSpPr>
          <p:spPr>
            <a:xfrm>
              <a:off x="7448943" y="11755828"/>
              <a:ext cx="4982198" cy="4967837"/>
            </a:xfrm>
            <a:custGeom>
              <a:avLst/>
              <a:gdLst>
                <a:gd name="connsiteX0" fmla="*/ 3821533 w 4982198"/>
                <a:gd name="connsiteY0" fmla="*/ 3311660 h 4967837"/>
                <a:gd name="connsiteX1" fmla="*/ 4481433 w 4982198"/>
                <a:gd name="connsiteY1" fmla="*/ 3311660 h 4967837"/>
                <a:gd name="connsiteX2" fmla="*/ 4982199 w 4982198"/>
                <a:gd name="connsiteY2" fmla="*/ 2812964 h 4967837"/>
                <a:gd name="connsiteX3" fmla="*/ 4982199 w 4982198"/>
                <a:gd name="connsiteY3" fmla="*/ 498696 h 4967837"/>
                <a:gd name="connsiteX4" fmla="*/ 4481433 w 4982198"/>
                <a:gd name="connsiteY4" fmla="*/ 0 h 4967837"/>
                <a:gd name="connsiteX5" fmla="*/ 2160800 w 4982198"/>
                <a:gd name="connsiteY5" fmla="*/ 0 h 4967837"/>
                <a:gd name="connsiteX6" fmla="*/ 1660733 w 4982198"/>
                <a:gd name="connsiteY6" fmla="*/ 498696 h 4967837"/>
                <a:gd name="connsiteX7" fmla="*/ 1660733 w 4982198"/>
                <a:gd name="connsiteY7" fmla="*/ 1157482 h 4967837"/>
                <a:gd name="connsiteX8" fmla="*/ 1160666 w 4982198"/>
                <a:gd name="connsiteY8" fmla="*/ 1656178 h 4967837"/>
                <a:gd name="connsiteX9" fmla="*/ 500067 w 4982198"/>
                <a:gd name="connsiteY9" fmla="*/ 1656178 h 4967837"/>
                <a:gd name="connsiteX10" fmla="*/ 0 w 4982198"/>
                <a:gd name="connsiteY10" fmla="*/ 2154874 h 4967837"/>
                <a:gd name="connsiteX11" fmla="*/ 0 w 4982198"/>
                <a:gd name="connsiteY11" fmla="*/ 2812964 h 4967837"/>
                <a:gd name="connsiteX12" fmla="*/ 500067 w 4982198"/>
                <a:gd name="connsiteY12" fmla="*/ 3311660 h 4967837"/>
                <a:gd name="connsiteX13" fmla="*/ 1160666 w 4982198"/>
                <a:gd name="connsiteY13" fmla="*/ 3311660 h 4967837"/>
                <a:gd name="connsiteX14" fmla="*/ 1660733 w 4982198"/>
                <a:gd name="connsiteY14" fmla="*/ 3810356 h 4967837"/>
                <a:gd name="connsiteX15" fmla="*/ 1660733 w 4982198"/>
                <a:gd name="connsiteY15" fmla="*/ 4469142 h 4967837"/>
                <a:gd name="connsiteX16" fmla="*/ 2160800 w 4982198"/>
                <a:gd name="connsiteY16" fmla="*/ 4967838 h 4967837"/>
                <a:gd name="connsiteX17" fmla="*/ 2821398 w 4982198"/>
                <a:gd name="connsiteY17" fmla="*/ 4967838 h 4967837"/>
                <a:gd name="connsiteX18" fmla="*/ 3321465 w 4982198"/>
                <a:gd name="connsiteY18" fmla="*/ 4469142 h 4967837"/>
                <a:gd name="connsiteX19" fmla="*/ 3321465 w 4982198"/>
                <a:gd name="connsiteY19" fmla="*/ 3810356 h 4967837"/>
                <a:gd name="connsiteX20" fmla="*/ 2821398 w 4982198"/>
                <a:gd name="connsiteY20" fmla="*/ 3311660 h 4967837"/>
                <a:gd name="connsiteX21" fmla="*/ 2160800 w 4982198"/>
                <a:gd name="connsiteY21" fmla="*/ 3311660 h 4967837"/>
                <a:gd name="connsiteX22" fmla="*/ 1660733 w 4982198"/>
                <a:gd name="connsiteY22" fmla="*/ 2812964 h 4967837"/>
                <a:gd name="connsiteX23" fmla="*/ 1660733 w 4982198"/>
                <a:gd name="connsiteY23" fmla="*/ 2154874 h 4967837"/>
                <a:gd name="connsiteX24" fmla="*/ 2160800 w 4982198"/>
                <a:gd name="connsiteY24" fmla="*/ 1656178 h 4967837"/>
                <a:gd name="connsiteX25" fmla="*/ 2821398 w 4982198"/>
                <a:gd name="connsiteY25" fmla="*/ 1656178 h 4967837"/>
                <a:gd name="connsiteX26" fmla="*/ 3321465 w 4982198"/>
                <a:gd name="connsiteY26" fmla="*/ 2154874 h 4967837"/>
                <a:gd name="connsiteX27" fmla="*/ 3321465 w 4982198"/>
                <a:gd name="connsiteY27" fmla="*/ 2812964 h 4967837"/>
                <a:gd name="connsiteX28" fmla="*/ 3821533 w 4982198"/>
                <a:gd name="connsiteY28" fmla="*/ 3311660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2198" h="4967837">
                  <a:moveTo>
                    <a:pt x="3821533" y="3311660"/>
                  </a:moveTo>
                  <a:lnTo>
                    <a:pt x="4481433" y="3311660"/>
                  </a:lnTo>
                  <a:cubicBezTo>
                    <a:pt x="4757700" y="3311660"/>
                    <a:pt x="4982199" y="3088473"/>
                    <a:pt x="4982199" y="2812964"/>
                  </a:cubicBezTo>
                  <a:lnTo>
                    <a:pt x="4982199" y="498696"/>
                  </a:lnTo>
                  <a:cubicBezTo>
                    <a:pt x="4982199" y="223188"/>
                    <a:pt x="4757874" y="0"/>
                    <a:pt x="4481433" y="0"/>
                  </a:cubicBezTo>
                  <a:lnTo>
                    <a:pt x="2160800" y="0"/>
                  </a:lnTo>
                  <a:cubicBezTo>
                    <a:pt x="1884535" y="0"/>
                    <a:pt x="1660733" y="223188"/>
                    <a:pt x="1660733" y="498696"/>
                  </a:cubicBezTo>
                  <a:lnTo>
                    <a:pt x="1660733" y="1157482"/>
                  </a:lnTo>
                  <a:cubicBezTo>
                    <a:pt x="1660733" y="1432991"/>
                    <a:pt x="1436931" y="1656178"/>
                    <a:pt x="1160666" y="1656178"/>
                  </a:cubicBezTo>
                  <a:lnTo>
                    <a:pt x="500067" y="1656178"/>
                  </a:lnTo>
                  <a:cubicBezTo>
                    <a:pt x="224325" y="1656178"/>
                    <a:pt x="0" y="1879366"/>
                    <a:pt x="0" y="2154874"/>
                  </a:cubicBezTo>
                  <a:lnTo>
                    <a:pt x="0" y="2812964"/>
                  </a:lnTo>
                  <a:cubicBezTo>
                    <a:pt x="0" y="3088473"/>
                    <a:pt x="224325" y="3311660"/>
                    <a:pt x="500067" y="3311660"/>
                  </a:cubicBezTo>
                  <a:lnTo>
                    <a:pt x="1160666" y="3311660"/>
                  </a:lnTo>
                  <a:cubicBezTo>
                    <a:pt x="1436931" y="3311660"/>
                    <a:pt x="1660733" y="3535369"/>
                    <a:pt x="1660733" y="3810356"/>
                  </a:cubicBezTo>
                  <a:lnTo>
                    <a:pt x="1660733" y="4469142"/>
                  </a:lnTo>
                  <a:cubicBezTo>
                    <a:pt x="1660733" y="4744650"/>
                    <a:pt x="1884535" y="4967838"/>
                    <a:pt x="2160800" y="4967838"/>
                  </a:cubicBezTo>
                  <a:lnTo>
                    <a:pt x="2821398" y="4967838"/>
                  </a:lnTo>
                  <a:cubicBezTo>
                    <a:pt x="3097664" y="4967838"/>
                    <a:pt x="3321465" y="4744650"/>
                    <a:pt x="3321465" y="4469142"/>
                  </a:cubicBezTo>
                  <a:lnTo>
                    <a:pt x="3321465" y="3810356"/>
                  </a:lnTo>
                  <a:cubicBezTo>
                    <a:pt x="3321465" y="3535369"/>
                    <a:pt x="3097664" y="3311660"/>
                    <a:pt x="2821398" y="3311660"/>
                  </a:cubicBezTo>
                  <a:lnTo>
                    <a:pt x="2160800" y="3311660"/>
                  </a:lnTo>
                  <a:cubicBezTo>
                    <a:pt x="1884535" y="3311660"/>
                    <a:pt x="1660733" y="3088473"/>
                    <a:pt x="1660733" y="2812964"/>
                  </a:cubicBezTo>
                  <a:lnTo>
                    <a:pt x="1660733" y="2154874"/>
                  </a:lnTo>
                  <a:cubicBezTo>
                    <a:pt x="1660733" y="1879366"/>
                    <a:pt x="1884535" y="1656178"/>
                    <a:pt x="2160800" y="1656178"/>
                  </a:cubicBezTo>
                  <a:lnTo>
                    <a:pt x="2821398" y="1656178"/>
                  </a:lnTo>
                  <a:cubicBezTo>
                    <a:pt x="3097664" y="1656178"/>
                    <a:pt x="3321465" y="1879366"/>
                    <a:pt x="3321465" y="2154874"/>
                  </a:cubicBezTo>
                  <a:lnTo>
                    <a:pt x="3321465" y="2812964"/>
                  </a:lnTo>
                  <a:cubicBezTo>
                    <a:pt x="3321465" y="3088473"/>
                    <a:pt x="3545267" y="3311660"/>
                    <a:pt x="3821533" y="3311660"/>
                  </a:cubicBezTo>
                  <a:close/>
                </a:path>
              </a:pathLst>
            </a:custGeom>
            <a:noFill/>
            <a:ln w="12700" cap="flat">
              <a:solidFill>
                <a:schemeClr val="bg2"/>
              </a:solid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EAC91D62-27A3-C5D7-6235-5A9E0D1CB3C8}"/>
                </a:ext>
              </a:extLst>
            </p:cNvPr>
            <p:cNvSpPr/>
            <p:nvPr/>
          </p:nvSpPr>
          <p:spPr>
            <a:xfrm>
              <a:off x="12431141" y="20035326"/>
              <a:ext cx="1660035" cy="1656178"/>
            </a:xfrm>
            <a:custGeom>
              <a:avLst/>
              <a:gdLst>
                <a:gd name="connsiteX0" fmla="*/ 1159968 w 1660035"/>
                <a:gd name="connsiteY0" fmla="*/ 0 h 1656178"/>
                <a:gd name="connsiteX1" fmla="*/ 500067 w 1660035"/>
                <a:gd name="connsiteY1" fmla="*/ 0 h 1656178"/>
                <a:gd name="connsiteX2" fmla="*/ 0 w 1660035"/>
                <a:gd name="connsiteY2" fmla="*/ 499391 h 1656178"/>
                <a:gd name="connsiteX3" fmla="*/ 0 w 1660035"/>
                <a:gd name="connsiteY3" fmla="*/ 1157481 h 1656178"/>
                <a:gd name="connsiteX4" fmla="*/ 500067 w 1660035"/>
                <a:gd name="connsiteY4" fmla="*/ 1656178 h 1656178"/>
                <a:gd name="connsiteX5" fmla="*/ 1159968 w 1660035"/>
                <a:gd name="connsiteY5" fmla="*/ 1656178 h 1656178"/>
                <a:gd name="connsiteX6" fmla="*/ 1660035 w 1660035"/>
                <a:gd name="connsiteY6" fmla="*/ 1157481 h 1656178"/>
                <a:gd name="connsiteX7" fmla="*/ 1660035 w 1660035"/>
                <a:gd name="connsiteY7" fmla="*/ 499391 h 1656178"/>
                <a:gd name="connsiteX8" fmla="*/ 1159968 w 1660035"/>
                <a:gd name="connsiteY8" fmla="*/ 0 h 165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35" h="1656178">
                  <a:moveTo>
                    <a:pt x="1159968" y="0"/>
                  </a:moveTo>
                  <a:lnTo>
                    <a:pt x="500067" y="0"/>
                  </a:lnTo>
                  <a:cubicBezTo>
                    <a:pt x="223801" y="0"/>
                    <a:pt x="0" y="223709"/>
                    <a:pt x="0" y="499391"/>
                  </a:cubicBezTo>
                  <a:lnTo>
                    <a:pt x="0" y="1157481"/>
                  </a:lnTo>
                  <a:cubicBezTo>
                    <a:pt x="0" y="1432989"/>
                    <a:pt x="223801" y="1656178"/>
                    <a:pt x="500067" y="1656178"/>
                  </a:cubicBezTo>
                  <a:lnTo>
                    <a:pt x="1159968" y="1656178"/>
                  </a:lnTo>
                  <a:cubicBezTo>
                    <a:pt x="1436233" y="1656178"/>
                    <a:pt x="1660035" y="1432989"/>
                    <a:pt x="1660035" y="1157481"/>
                  </a:cubicBezTo>
                  <a:lnTo>
                    <a:pt x="1660035" y="499391"/>
                  </a:lnTo>
                  <a:cubicBezTo>
                    <a:pt x="1660035" y="223883"/>
                    <a:pt x="1436233" y="0"/>
                    <a:pt x="1159968" y="0"/>
                  </a:cubicBezTo>
                  <a:close/>
                </a:path>
              </a:pathLst>
            </a:custGeom>
            <a:noFill/>
            <a:ln w="12700" cap="flat">
              <a:solidFill>
                <a:schemeClr val="bg2"/>
              </a:solidFill>
              <a:prstDash val="solid"/>
              <a:miter/>
            </a:ln>
          </p:spPr>
          <p:txBody>
            <a:bodyPr rtlCol="0" anchor="ctr"/>
            <a:lstStyle/>
            <a:p>
              <a:endParaRPr lang="ru-RU" sz="453"/>
            </a:p>
          </p:txBody>
        </p:sp>
        <p:sp>
          <p:nvSpPr>
            <p:cNvPr id="17" name="Полилиния 16">
              <a:extLst>
                <a:ext uri="{FF2B5EF4-FFF2-40B4-BE49-F238E27FC236}">
                  <a16:creationId xmlns:a16="http://schemas.microsoft.com/office/drawing/2014/main" id="{D4E22BEA-5047-D761-3A86-F549B59D78F1}"/>
                </a:ext>
              </a:extLst>
            </p:cNvPr>
            <p:cNvSpPr/>
            <p:nvPr/>
          </p:nvSpPr>
          <p:spPr>
            <a:xfrm>
              <a:off x="10770408" y="8443994"/>
              <a:ext cx="4981500" cy="3311660"/>
            </a:xfrm>
            <a:custGeom>
              <a:avLst/>
              <a:gdLst>
                <a:gd name="connsiteX0" fmla="*/ 4481433 w 4981500"/>
                <a:gd name="connsiteY0" fmla="*/ 0 h 3311660"/>
                <a:gd name="connsiteX1" fmla="*/ 3820836 w 4981500"/>
                <a:gd name="connsiteY1" fmla="*/ 0 h 3311660"/>
                <a:gd name="connsiteX2" fmla="*/ 3320769 w 4981500"/>
                <a:gd name="connsiteY2" fmla="*/ 498696 h 3311660"/>
                <a:gd name="connsiteX3" fmla="*/ 3320769 w 4981500"/>
                <a:gd name="connsiteY3" fmla="*/ 1156787 h 3311660"/>
                <a:gd name="connsiteX4" fmla="*/ 2820701 w 4981500"/>
                <a:gd name="connsiteY4" fmla="*/ 1655483 h 3311660"/>
                <a:gd name="connsiteX5" fmla="*/ 2160801 w 4981500"/>
                <a:gd name="connsiteY5" fmla="*/ 1655483 h 3311660"/>
                <a:gd name="connsiteX6" fmla="*/ 1660733 w 4981500"/>
                <a:gd name="connsiteY6" fmla="*/ 1156787 h 3311660"/>
                <a:gd name="connsiteX7" fmla="*/ 1660733 w 4981500"/>
                <a:gd name="connsiteY7" fmla="*/ 498696 h 3311660"/>
                <a:gd name="connsiteX8" fmla="*/ 1159968 w 4981500"/>
                <a:gd name="connsiteY8" fmla="*/ 0 h 3311660"/>
                <a:gd name="connsiteX9" fmla="*/ 500067 w 4981500"/>
                <a:gd name="connsiteY9" fmla="*/ 0 h 3311660"/>
                <a:gd name="connsiteX10" fmla="*/ 0 w 4981500"/>
                <a:gd name="connsiteY10" fmla="*/ 498696 h 3311660"/>
                <a:gd name="connsiteX11" fmla="*/ 0 w 4981500"/>
                <a:gd name="connsiteY11" fmla="*/ 1156787 h 3311660"/>
                <a:gd name="connsiteX12" fmla="*/ 500067 w 4981500"/>
                <a:gd name="connsiteY12" fmla="*/ 1655483 h 3311660"/>
                <a:gd name="connsiteX13" fmla="*/ 1159968 w 4981500"/>
                <a:gd name="connsiteY13" fmla="*/ 1655483 h 3311660"/>
                <a:gd name="connsiteX14" fmla="*/ 1660733 w 4981500"/>
                <a:gd name="connsiteY14" fmla="*/ 2154179 h 3311660"/>
                <a:gd name="connsiteX15" fmla="*/ 1660733 w 4981500"/>
                <a:gd name="connsiteY15" fmla="*/ 2812965 h 3311660"/>
                <a:gd name="connsiteX16" fmla="*/ 2160801 w 4981500"/>
                <a:gd name="connsiteY16" fmla="*/ 3311660 h 3311660"/>
                <a:gd name="connsiteX17" fmla="*/ 2820701 w 4981500"/>
                <a:gd name="connsiteY17" fmla="*/ 3311660 h 3311660"/>
                <a:gd name="connsiteX18" fmla="*/ 3320769 w 4981500"/>
                <a:gd name="connsiteY18" fmla="*/ 2812965 h 3311660"/>
                <a:gd name="connsiteX19" fmla="*/ 3320769 w 4981500"/>
                <a:gd name="connsiteY19" fmla="*/ 2154179 h 3311660"/>
                <a:gd name="connsiteX20" fmla="*/ 3820836 w 4981500"/>
                <a:gd name="connsiteY20" fmla="*/ 1655483 h 3311660"/>
                <a:gd name="connsiteX21" fmla="*/ 4481433 w 4981500"/>
                <a:gd name="connsiteY21" fmla="*/ 1655483 h 3311660"/>
                <a:gd name="connsiteX22" fmla="*/ 4981501 w 4981500"/>
                <a:gd name="connsiteY22" fmla="*/ 1156787 h 3311660"/>
                <a:gd name="connsiteX23" fmla="*/ 4981501 w 4981500"/>
                <a:gd name="connsiteY23" fmla="*/ 498696 h 3311660"/>
                <a:gd name="connsiteX24" fmla="*/ 4481433 w 4981500"/>
                <a:gd name="connsiteY24"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1500" h="3311660">
                  <a:moveTo>
                    <a:pt x="4481433" y="0"/>
                  </a:moveTo>
                  <a:lnTo>
                    <a:pt x="3820836" y="0"/>
                  </a:lnTo>
                  <a:cubicBezTo>
                    <a:pt x="3544569" y="0"/>
                    <a:pt x="3320769" y="223188"/>
                    <a:pt x="3320769" y="498696"/>
                  </a:cubicBezTo>
                  <a:lnTo>
                    <a:pt x="3320769" y="1156787"/>
                  </a:lnTo>
                  <a:cubicBezTo>
                    <a:pt x="3320769" y="1432295"/>
                    <a:pt x="3096967" y="1655483"/>
                    <a:pt x="2820701" y="1655483"/>
                  </a:cubicBezTo>
                  <a:lnTo>
                    <a:pt x="2160801" y="1655483"/>
                  </a:lnTo>
                  <a:cubicBezTo>
                    <a:pt x="1884534" y="1655483"/>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3"/>
                    <a:pt x="500067" y="1655483"/>
                  </a:cubicBezTo>
                  <a:lnTo>
                    <a:pt x="1159968" y="1655483"/>
                  </a:lnTo>
                  <a:cubicBezTo>
                    <a:pt x="1436234" y="1655483"/>
                    <a:pt x="1660733" y="1878670"/>
                    <a:pt x="1660733" y="2154179"/>
                  </a:cubicBezTo>
                  <a:lnTo>
                    <a:pt x="1660733" y="2812965"/>
                  </a:lnTo>
                  <a:cubicBezTo>
                    <a:pt x="1660733" y="3088473"/>
                    <a:pt x="1884534" y="3311660"/>
                    <a:pt x="2160801" y="3311660"/>
                  </a:cubicBezTo>
                  <a:lnTo>
                    <a:pt x="2820701" y="3311660"/>
                  </a:lnTo>
                  <a:cubicBezTo>
                    <a:pt x="3096967" y="3311660"/>
                    <a:pt x="3320769" y="3088473"/>
                    <a:pt x="3320769" y="2812965"/>
                  </a:cubicBezTo>
                  <a:lnTo>
                    <a:pt x="3320769" y="2154179"/>
                  </a:lnTo>
                  <a:cubicBezTo>
                    <a:pt x="3320769" y="1878670"/>
                    <a:pt x="3544569" y="1655483"/>
                    <a:pt x="3820836" y="1655483"/>
                  </a:cubicBezTo>
                  <a:lnTo>
                    <a:pt x="4481433" y="1655483"/>
                  </a:lnTo>
                  <a:cubicBezTo>
                    <a:pt x="4757700" y="1655483"/>
                    <a:pt x="4981501" y="1432295"/>
                    <a:pt x="4981501" y="1156787"/>
                  </a:cubicBezTo>
                  <a:lnTo>
                    <a:pt x="4981501" y="498696"/>
                  </a:lnTo>
                  <a:cubicBezTo>
                    <a:pt x="4981501" y="223188"/>
                    <a:pt x="4757700" y="0"/>
                    <a:pt x="4481433" y="0"/>
                  </a:cubicBezTo>
                  <a:close/>
                </a:path>
              </a:pathLst>
            </a:custGeom>
            <a:noFill/>
            <a:ln w="12700" cap="flat">
              <a:solidFill>
                <a:schemeClr val="bg2"/>
              </a:solidFill>
              <a:prstDash val="solid"/>
              <a:miter/>
            </a:ln>
          </p:spPr>
          <p:txBody>
            <a:bodyPr rtlCol="0" anchor="ctr"/>
            <a:lstStyle/>
            <a:p>
              <a:endParaRPr lang="ru-RU" sz="453"/>
            </a:p>
          </p:txBody>
        </p:sp>
        <p:sp>
          <p:nvSpPr>
            <p:cNvPr id="18" name="Полилиния 17">
              <a:extLst>
                <a:ext uri="{FF2B5EF4-FFF2-40B4-BE49-F238E27FC236}">
                  <a16:creationId xmlns:a16="http://schemas.microsoft.com/office/drawing/2014/main" id="{3ADE9A68-54C5-C935-ED80-DDFA7429BAB1}"/>
                </a:ext>
              </a:extLst>
            </p:cNvPr>
            <p:cNvSpPr/>
            <p:nvPr/>
          </p:nvSpPr>
          <p:spPr>
            <a:xfrm>
              <a:off x="14091177" y="1175565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sp>
          <p:nvSpPr>
            <p:cNvPr id="19" name="Полилиния 18">
              <a:extLst>
                <a:ext uri="{FF2B5EF4-FFF2-40B4-BE49-F238E27FC236}">
                  <a16:creationId xmlns:a16="http://schemas.microsoft.com/office/drawing/2014/main" id="{F9256E5F-ECAA-4A67-424D-78B7DFFDF46D}"/>
                </a:ext>
              </a:extLst>
            </p:cNvPr>
            <p:cNvSpPr/>
            <p:nvPr/>
          </p:nvSpPr>
          <p:spPr>
            <a:xfrm>
              <a:off x="9109676" y="15067314"/>
              <a:ext cx="6642233" cy="4967837"/>
            </a:xfrm>
            <a:custGeom>
              <a:avLst/>
              <a:gdLst>
                <a:gd name="connsiteX0" fmla="*/ 6142166 w 6642233"/>
                <a:gd name="connsiteY0" fmla="*/ 3312355 h 4967837"/>
                <a:gd name="connsiteX1" fmla="*/ 5481569 w 6642233"/>
                <a:gd name="connsiteY1" fmla="*/ 3312355 h 4967837"/>
                <a:gd name="connsiteX2" fmla="*/ 4981501 w 6642233"/>
                <a:gd name="connsiteY2" fmla="*/ 2813659 h 4967837"/>
                <a:gd name="connsiteX3" fmla="*/ 4981501 w 6642233"/>
                <a:gd name="connsiteY3" fmla="*/ 498696 h 4967837"/>
                <a:gd name="connsiteX4" fmla="*/ 4481434 w 6642233"/>
                <a:gd name="connsiteY4" fmla="*/ 0 h 4967837"/>
                <a:gd name="connsiteX5" fmla="*/ 3821533 w 6642233"/>
                <a:gd name="connsiteY5" fmla="*/ 0 h 4967837"/>
                <a:gd name="connsiteX6" fmla="*/ 3321466 w 6642233"/>
                <a:gd name="connsiteY6" fmla="*/ 498696 h 4967837"/>
                <a:gd name="connsiteX7" fmla="*/ 3321466 w 6642233"/>
                <a:gd name="connsiteY7" fmla="*/ 1656177 h 4967837"/>
                <a:gd name="connsiteX8" fmla="*/ 2160800 w 6642233"/>
                <a:gd name="connsiteY8" fmla="*/ 1656177 h 4967837"/>
                <a:gd name="connsiteX9" fmla="*/ 1660733 w 6642233"/>
                <a:gd name="connsiteY9" fmla="*/ 2154873 h 4967837"/>
                <a:gd name="connsiteX10" fmla="*/ 1660733 w 6642233"/>
                <a:gd name="connsiteY10" fmla="*/ 2813659 h 4967837"/>
                <a:gd name="connsiteX11" fmla="*/ 1160666 w 6642233"/>
                <a:gd name="connsiteY11" fmla="*/ 3312355 h 4967837"/>
                <a:gd name="connsiteX12" fmla="*/ 500067 w 6642233"/>
                <a:gd name="connsiteY12" fmla="*/ 3312355 h 4967837"/>
                <a:gd name="connsiteX13" fmla="*/ 0 w 6642233"/>
                <a:gd name="connsiteY13" fmla="*/ 3811051 h 4967837"/>
                <a:gd name="connsiteX14" fmla="*/ 0 w 6642233"/>
                <a:gd name="connsiteY14" fmla="*/ 4469142 h 4967837"/>
                <a:gd name="connsiteX15" fmla="*/ 500067 w 6642233"/>
                <a:gd name="connsiteY15" fmla="*/ 4967838 h 4967837"/>
                <a:gd name="connsiteX16" fmla="*/ 1160666 w 6642233"/>
                <a:gd name="connsiteY16" fmla="*/ 4967838 h 4967837"/>
                <a:gd name="connsiteX17" fmla="*/ 1660733 w 6642233"/>
                <a:gd name="connsiteY17" fmla="*/ 4469142 h 4967837"/>
                <a:gd name="connsiteX18" fmla="*/ 1660733 w 6642233"/>
                <a:gd name="connsiteY18" fmla="*/ 3811051 h 4967837"/>
                <a:gd name="connsiteX19" fmla="*/ 2160800 w 6642233"/>
                <a:gd name="connsiteY19" fmla="*/ 3312355 h 4967837"/>
                <a:gd name="connsiteX20" fmla="*/ 4481434 w 6642233"/>
                <a:gd name="connsiteY20" fmla="*/ 3312355 h 4967837"/>
                <a:gd name="connsiteX21" fmla="*/ 4981501 w 6642233"/>
                <a:gd name="connsiteY21" fmla="*/ 3811051 h 4967837"/>
                <a:gd name="connsiteX22" fmla="*/ 4981501 w 6642233"/>
                <a:gd name="connsiteY22" fmla="*/ 4469142 h 4967837"/>
                <a:gd name="connsiteX23" fmla="*/ 5481569 w 6642233"/>
                <a:gd name="connsiteY23" fmla="*/ 4967838 h 4967837"/>
                <a:gd name="connsiteX24" fmla="*/ 6142166 w 6642233"/>
                <a:gd name="connsiteY24" fmla="*/ 4967838 h 4967837"/>
                <a:gd name="connsiteX25" fmla="*/ 6642233 w 6642233"/>
                <a:gd name="connsiteY25" fmla="*/ 4469142 h 4967837"/>
                <a:gd name="connsiteX26" fmla="*/ 6642233 w 6642233"/>
                <a:gd name="connsiteY26" fmla="*/ 3811051 h 4967837"/>
                <a:gd name="connsiteX27" fmla="*/ 6142166 w 6642233"/>
                <a:gd name="connsiteY27" fmla="*/ 3312355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2233" h="4967837">
                  <a:moveTo>
                    <a:pt x="6142166" y="3312355"/>
                  </a:moveTo>
                  <a:lnTo>
                    <a:pt x="5481569" y="3312355"/>
                  </a:lnTo>
                  <a:cubicBezTo>
                    <a:pt x="5205302" y="3312355"/>
                    <a:pt x="4981501" y="3089167"/>
                    <a:pt x="4981501" y="2813659"/>
                  </a:cubicBezTo>
                  <a:lnTo>
                    <a:pt x="4981501" y="498696"/>
                  </a:lnTo>
                  <a:cubicBezTo>
                    <a:pt x="4981501" y="223709"/>
                    <a:pt x="4757699" y="0"/>
                    <a:pt x="4481434" y="0"/>
                  </a:cubicBezTo>
                  <a:lnTo>
                    <a:pt x="3821533" y="0"/>
                  </a:lnTo>
                  <a:cubicBezTo>
                    <a:pt x="3545267" y="0"/>
                    <a:pt x="3321466" y="223709"/>
                    <a:pt x="3321466" y="498696"/>
                  </a:cubicBezTo>
                  <a:lnTo>
                    <a:pt x="3321466" y="1656177"/>
                  </a:lnTo>
                  <a:lnTo>
                    <a:pt x="2160800" y="1656177"/>
                  </a:lnTo>
                  <a:cubicBezTo>
                    <a:pt x="1884535" y="1656177"/>
                    <a:pt x="1660733" y="1879365"/>
                    <a:pt x="1660733" y="2154873"/>
                  </a:cubicBezTo>
                  <a:lnTo>
                    <a:pt x="1660733" y="2813659"/>
                  </a:lnTo>
                  <a:cubicBezTo>
                    <a:pt x="1660733" y="3089167"/>
                    <a:pt x="1436931" y="3312355"/>
                    <a:pt x="1160666" y="3312355"/>
                  </a:cubicBezTo>
                  <a:lnTo>
                    <a:pt x="500067" y="3312355"/>
                  </a:lnTo>
                  <a:cubicBezTo>
                    <a:pt x="223802" y="3312355"/>
                    <a:pt x="0" y="3535542"/>
                    <a:pt x="0" y="3811051"/>
                  </a:cubicBezTo>
                  <a:lnTo>
                    <a:pt x="0" y="4469142"/>
                  </a:lnTo>
                  <a:cubicBezTo>
                    <a:pt x="0" y="4744649"/>
                    <a:pt x="223802" y="4967838"/>
                    <a:pt x="500067" y="4967838"/>
                  </a:cubicBezTo>
                  <a:lnTo>
                    <a:pt x="1160666" y="4967838"/>
                  </a:lnTo>
                  <a:cubicBezTo>
                    <a:pt x="1436931" y="4967838"/>
                    <a:pt x="1660733" y="4744649"/>
                    <a:pt x="1660733" y="4469142"/>
                  </a:cubicBezTo>
                  <a:lnTo>
                    <a:pt x="1660733" y="3811051"/>
                  </a:lnTo>
                  <a:cubicBezTo>
                    <a:pt x="1660733" y="3535542"/>
                    <a:pt x="1884535" y="3312355"/>
                    <a:pt x="2160800" y="3312355"/>
                  </a:cubicBezTo>
                  <a:lnTo>
                    <a:pt x="4481434" y="3312355"/>
                  </a:lnTo>
                  <a:cubicBezTo>
                    <a:pt x="4757699" y="3312355"/>
                    <a:pt x="4981501" y="3535542"/>
                    <a:pt x="4981501" y="3811051"/>
                  </a:cubicBezTo>
                  <a:lnTo>
                    <a:pt x="4981501" y="4469142"/>
                  </a:lnTo>
                  <a:cubicBezTo>
                    <a:pt x="4981501" y="4744649"/>
                    <a:pt x="5205302" y="4967838"/>
                    <a:pt x="5481569" y="4967838"/>
                  </a:cubicBezTo>
                  <a:lnTo>
                    <a:pt x="6142166" y="4967838"/>
                  </a:lnTo>
                  <a:cubicBezTo>
                    <a:pt x="6418433" y="4967838"/>
                    <a:pt x="6642233" y="4744649"/>
                    <a:pt x="6642233" y="4469142"/>
                  </a:cubicBezTo>
                  <a:lnTo>
                    <a:pt x="6642233" y="3811051"/>
                  </a:lnTo>
                  <a:cubicBezTo>
                    <a:pt x="6642233" y="3535542"/>
                    <a:pt x="6418433" y="3312355"/>
                    <a:pt x="6142166" y="3312355"/>
                  </a:cubicBezTo>
                  <a:close/>
                </a:path>
              </a:pathLst>
            </a:custGeom>
            <a:noFill/>
            <a:ln w="12700" cap="flat">
              <a:solidFill>
                <a:schemeClr val="bg2"/>
              </a:solidFill>
              <a:prstDash val="solid"/>
              <a:miter/>
            </a:ln>
          </p:spPr>
          <p:txBody>
            <a:bodyPr rtlCol="0" anchor="ctr"/>
            <a:lstStyle/>
            <a:p>
              <a:endParaRPr lang="ru-RU" sz="453"/>
            </a:p>
          </p:txBody>
        </p:sp>
        <p:sp>
          <p:nvSpPr>
            <p:cNvPr id="20" name="Полилиния 19">
              <a:extLst>
                <a:ext uri="{FF2B5EF4-FFF2-40B4-BE49-F238E27FC236}">
                  <a16:creationId xmlns:a16="http://schemas.microsoft.com/office/drawing/2014/main" id="{9B913F51-C2A4-5BC7-482F-5A8050C2CAC8}"/>
                </a:ext>
              </a:extLst>
            </p:cNvPr>
            <p:cNvSpPr/>
            <p:nvPr userDrawn="1"/>
          </p:nvSpPr>
          <p:spPr>
            <a:xfrm>
              <a:off x="12426968" y="515368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grpSp>
      <p:sp>
        <p:nvSpPr>
          <p:cNvPr id="21" name="TextBox 20">
            <a:extLst>
              <a:ext uri="{FF2B5EF4-FFF2-40B4-BE49-F238E27FC236}">
                <a16:creationId xmlns:a16="http://schemas.microsoft.com/office/drawing/2014/main" id="{C144E013-3005-8B8F-2829-BCF9AB18E6B7}"/>
              </a:ext>
            </a:extLst>
          </p:cNvPr>
          <p:cNvSpPr txBox="1"/>
          <p:nvPr userDrawn="1"/>
        </p:nvSpPr>
        <p:spPr>
          <a:xfrm>
            <a:off x="3433267" y="-220340"/>
            <a:ext cx="184731" cy="162032"/>
          </a:xfrm>
          <a:prstGeom prst="rect">
            <a:avLst/>
          </a:prstGeom>
          <a:noFill/>
        </p:spPr>
        <p:txBody>
          <a:bodyPr wrap="none" rtlCol="0">
            <a:spAutoFit/>
          </a:bodyPr>
          <a:lstStyle/>
          <a:p>
            <a:endParaRPr lang="ru-RU" sz="453" dirty="0"/>
          </a:p>
        </p:txBody>
      </p:sp>
      <p:pic>
        <p:nvPicPr>
          <p:cNvPr id="5" name="Рисунок 4">
            <a:extLst>
              <a:ext uri="{FF2B5EF4-FFF2-40B4-BE49-F238E27FC236}">
                <a16:creationId xmlns:a16="http://schemas.microsoft.com/office/drawing/2014/main" id="{A7A31B2F-ADAD-8D29-1AFD-BD7788284F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5577183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Титульные слайды_05">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C18558BE-F46C-6A09-C1C0-A974DBDD85BE}"/>
              </a:ext>
            </a:extLst>
          </p:cNvPr>
          <p:cNvPicPr>
            <a:picLocks noChangeAspect="1"/>
          </p:cNvPicPr>
          <p:nvPr userDrawn="1"/>
        </p:nvPicPr>
        <p:blipFill>
          <a:blip r:embed="rId4"/>
          <a:stretch>
            <a:fillRect/>
          </a:stretch>
        </p:blipFill>
        <p:spPr>
          <a:xfrm>
            <a:off x="4686538" y="0"/>
            <a:ext cx="4457462" cy="5143500"/>
          </a:xfrm>
          <a:prstGeom prst="rect">
            <a:avLst/>
          </a:prstGeom>
        </p:spPr>
      </p:pic>
      <p:pic>
        <p:nvPicPr>
          <p:cNvPr id="5" name="Рисунок 4">
            <a:extLst>
              <a:ext uri="{FF2B5EF4-FFF2-40B4-BE49-F238E27FC236}">
                <a16:creationId xmlns:a16="http://schemas.microsoft.com/office/drawing/2014/main" id="{626A50AD-39E9-4B36-D067-FD6AB76E40D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3675641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6">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pic>
        <p:nvPicPr>
          <p:cNvPr id="5" name="Рисунок 4">
            <a:extLst>
              <a:ext uri="{FF2B5EF4-FFF2-40B4-BE49-F238E27FC236}">
                <a16:creationId xmlns:a16="http://schemas.microsoft.com/office/drawing/2014/main" id="{5E66B02C-96CC-7065-42D1-CE033D28F3AD}"/>
              </a:ext>
            </a:extLst>
          </p:cNvPr>
          <p:cNvPicPr>
            <a:picLocks noChangeAspect="1"/>
          </p:cNvPicPr>
          <p:nvPr userDrawn="1"/>
        </p:nvPicPr>
        <p:blipFill rotWithShape="1">
          <a:blip r:embed="rId2"/>
          <a:srcRect r="30559"/>
          <a:stretch/>
        </p:blipFill>
        <p:spPr>
          <a:xfrm>
            <a:off x="6048217" y="0"/>
            <a:ext cx="3095296" cy="5143774"/>
          </a:xfrm>
          <a:prstGeom prst="rect">
            <a:avLst/>
          </a:prstGeom>
        </p:spPr>
      </p:pic>
      <p:sp>
        <p:nvSpPr>
          <p:cNvPr id="6" name="Заголовок 1">
            <a:extLst>
              <a:ext uri="{FF2B5EF4-FFF2-40B4-BE49-F238E27FC236}">
                <a16:creationId xmlns:a16="http://schemas.microsoft.com/office/drawing/2014/main" id="{8E0BDACB-6AB2-CFBA-7AA7-7AB6B0B554BD}"/>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2" name="Рисунок 1">
            <a:extLst>
              <a:ext uri="{FF2B5EF4-FFF2-40B4-BE49-F238E27FC236}">
                <a16:creationId xmlns:a16="http://schemas.microsoft.com/office/drawing/2014/main" id="{4578C3E5-8A97-CF57-6684-B0818586B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2100480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grpSp>
        <p:nvGrpSpPr>
          <p:cNvPr id="6" name="Рисунок 1">
            <a:extLst>
              <a:ext uri="{FF2B5EF4-FFF2-40B4-BE49-F238E27FC236}">
                <a16:creationId xmlns:a16="http://schemas.microsoft.com/office/drawing/2014/main" id="{4B336B8E-DC4A-503C-8782-D8C2D11EFFB7}"/>
              </a:ext>
            </a:extLst>
          </p:cNvPr>
          <p:cNvGrpSpPr/>
          <p:nvPr/>
        </p:nvGrpSpPr>
        <p:grpSpPr>
          <a:xfrm>
            <a:off x="5201920" y="0"/>
            <a:ext cx="3942842" cy="5156136"/>
            <a:chOff x="10363200" y="-1"/>
            <a:chExt cx="7854880" cy="10270896"/>
          </a:xfrm>
          <a:solidFill>
            <a:srgbClr val="39B0F8"/>
          </a:solidFill>
        </p:grpSpPr>
        <p:sp>
          <p:nvSpPr>
            <p:cNvPr id="7" name="Полилиния 6">
              <a:extLst>
                <a:ext uri="{FF2B5EF4-FFF2-40B4-BE49-F238E27FC236}">
                  <a16:creationId xmlns:a16="http://schemas.microsoft.com/office/drawing/2014/main" id="{C5A2ED03-CFAD-6B8F-4AD4-5B30019DFA21}"/>
                </a:ext>
              </a:extLst>
            </p:cNvPr>
            <p:cNvSpPr/>
            <p:nvPr/>
          </p:nvSpPr>
          <p:spPr>
            <a:xfrm>
              <a:off x="10871771" y="3406437"/>
              <a:ext cx="1688852" cy="1702839"/>
            </a:xfrm>
            <a:custGeom>
              <a:avLst/>
              <a:gdLst>
                <a:gd name="connsiteX0" fmla="*/ 508572 w 1688852"/>
                <a:gd name="connsiteY0" fmla="*/ 0 h 1702839"/>
                <a:gd name="connsiteX1" fmla="*/ 0 w 1688852"/>
                <a:gd name="connsiteY1" fmla="*/ 512777 h 1702839"/>
                <a:gd name="connsiteX2" fmla="*/ 0 w 1688852"/>
                <a:gd name="connsiteY2" fmla="*/ 1190063 h 1702839"/>
                <a:gd name="connsiteX3" fmla="*/ 508572 w 1688852"/>
                <a:gd name="connsiteY3" fmla="*/ 1702840 h 1702839"/>
                <a:gd name="connsiteX4" fmla="*/ 1180281 w 1688852"/>
                <a:gd name="connsiteY4" fmla="*/ 1702840 h 1702839"/>
                <a:gd name="connsiteX5" fmla="*/ 1688852 w 1688852"/>
                <a:gd name="connsiteY5" fmla="*/ 1190063 h 1702839"/>
                <a:gd name="connsiteX6" fmla="*/ 1688852 w 1688852"/>
                <a:gd name="connsiteY6" fmla="*/ 512777 h 1702839"/>
                <a:gd name="connsiteX7" fmla="*/ 1180281 w 1688852"/>
                <a:gd name="connsiteY7" fmla="*/ 0 h 1702839"/>
                <a:gd name="connsiteX8" fmla="*/ 508572 w 1688852"/>
                <a:gd name="connsiteY8" fmla="*/ 0 h 17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52" h="1702839">
                  <a:moveTo>
                    <a:pt x="508572" y="0"/>
                  </a:moveTo>
                  <a:cubicBezTo>
                    <a:pt x="228203" y="0"/>
                    <a:pt x="0" y="229460"/>
                    <a:pt x="0" y="512777"/>
                  </a:cubicBezTo>
                  <a:lnTo>
                    <a:pt x="0" y="1190063"/>
                  </a:lnTo>
                  <a:cubicBezTo>
                    <a:pt x="0" y="1473380"/>
                    <a:pt x="228203" y="1702840"/>
                    <a:pt x="508572" y="1702840"/>
                  </a:cubicBezTo>
                  <a:lnTo>
                    <a:pt x="1180281" y="1702840"/>
                  </a:lnTo>
                  <a:cubicBezTo>
                    <a:pt x="1461219" y="1702840"/>
                    <a:pt x="1688852" y="1473380"/>
                    <a:pt x="1688852" y="1190063"/>
                  </a:cubicBezTo>
                  <a:lnTo>
                    <a:pt x="1688852" y="512777"/>
                  </a:lnTo>
                  <a:cubicBezTo>
                    <a:pt x="1688852" y="229460"/>
                    <a:pt x="1461219" y="0"/>
                    <a:pt x="1180281" y="0"/>
                  </a:cubicBezTo>
                  <a:lnTo>
                    <a:pt x="508572" y="0"/>
                  </a:lnTo>
                  <a:close/>
                </a:path>
              </a:pathLst>
            </a:custGeom>
            <a:solidFill>
              <a:srgbClr val="39B0F8"/>
            </a:solidFill>
            <a:ln w="9479" cap="flat">
              <a:noFill/>
              <a:prstDash val="solid"/>
              <a:miter/>
            </a:ln>
          </p:spPr>
          <p:txBody>
            <a:bodyPr rtlCol="0" anchor="ctr"/>
            <a:lstStyle/>
            <a:p>
              <a:endParaRPr lang="ru-RU" sz="453"/>
            </a:p>
          </p:txBody>
        </p:sp>
        <p:sp>
          <p:nvSpPr>
            <p:cNvPr id="9" name="Полилиния 8">
              <a:extLst>
                <a:ext uri="{FF2B5EF4-FFF2-40B4-BE49-F238E27FC236}">
                  <a16:creationId xmlns:a16="http://schemas.microsoft.com/office/drawing/2014/main" id="{2170CE86-8C07-F5D8-B236-6BD533F93217}"/>
                </a:ext>
              </a:extLst>
            </p:cNvPr>
            <p:cNvSpPr/>
            <p:nvPr/>
          </p:nvSpPr>
          <p:spPr>
            <a:xfrm>
              <a:off x="10961971" y="6978333"/>
              <a:ext cx="1777439" cy="1617503"/>
            </a:xfrm>
            <a:custGeom>
              <a:avLst/>
              <a:gdLst>
                <a:gd name="connsiteX0" fmla="*/ 1777440 w 1777439"/>
                <a:gd name="connsiteY0" fmla="*/ 487082 h 1617503"/>
                <a:gd name="connsiteX1" fmla="*/ 1242027 w 1777439"/>
                <a:gd name="connsiteY1" fmla="*/ 0 h 1617503"/>
                <a:gd name="connsiteX2" fmla="*/ 535413 w 1777439"/>
                <a:gd name="connsiteY2" fmla="*/ 0 h 1617503"/>
                <a:gd name="connsiteX3" fmla="*/ 0 w 1777439"/>
                <a:gd name="connsiteY3" fmla="*/ 487082 h 1617503"/>
                <a:gd name="connsiteX4" fmla="*/ 0 w 1777439"/>
                <a:gd name="connsiteY4" fmla="*/ 1130423 h 1617503"/>
                <a:gd name="connsiteX5" fmla="*/ 535413 w 1777439"/>
                <a:gd name="connsiteY5" fmla="*/ 1617504 h 1617503"/>
                <a:gd name="connsiteX6" fmla="*/ 1242027 w 1777439"/>
                <a:gd name="connsiteY6" fmla="*/ 1617504 h 1617503"/>
                <a:gd name="connsiteX7" fmla="*/ 1777440 w 1777439"/>
                <a:gd name="connsiteY7" fmla="*/ 1130423 h 1617503"/>
                <a:gd name="connsiteX8" fmla="*/ 1777440 w 1777439"/>
                <a:gd name="connsiteY8" fmla="*/ 487082 h 16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439" h="1617503">
                  <a:moveTo>
                    <a:pt x="1777440" y="487082"/>
                  </a:moveTo>
                  <a:cubicBezTo>
                    <a:pt x="1777440" y="218556"/>
                    <a:pt x="1537855" y="0"/>
                    <a:pt x="1242027" y="0"/>
                  </a:cubicBezTo>
                  <a:lnTo>
                    <a:pt x="535413" y="0"/>
                  </a:lnTo>
                  <a:cubicBezTo>
                    <a:pt x="239584" y="0"/>
                    <a:pt x="0" y="218556"/>
                    <a:pt x="0" y="487082"/>
                  </a:cubicBezTo>
                  <a:lnTo>
                    <a:pt x="0" y="1130423"/>
                  </a:lnTo>
                  <a:cubicBezTo>
                    <a:pt x="0" y="1399517"/>
                    <a:pt x="239584" y="1617504"/>
                    <a:pt x="535413" y="1617504"/>
                  </a:cubicBezTo>
                  <a:lnTo>
                    <a:pt x="1242027" y="1617504"/>
                  </a:lnTo>
                  <a:cubicBezTo>
                    <a:pt x="1537855" y="1617504"/>
                    <a:pt x="1777440" y="1399517"/>
                    <a:pt x="1777440" y="1130423"/>
                  </a:cubicBezTo>
                  <a:lnTo>
                    <a:pt x="1777440" y="487082"/>
                  </a:lnTo>
                  <a:close/>
                </a:path>
              </a:pathLst>
            </a:custGeom>
            <a:solidFill>
              <a:srgbClr val="39B0F8"/>
            </a:solidFill>
            <a:ln w="9479" cap="flat">
              <a:noFill/>
              <a:prstDash val="solid"/>
              <a:miter/>
            </a:ln>
          </p:spPr>
          <p:txBody>
            <a:bodyPr rtlCol="0" anchor="ctr"/>
            <a:lstStyle/>
            <a:p>
              <a:endParaRPr lang="ru-RU" sz="453"/>
            </a:p>
          </p:txBody>
        </p:sp>
        <p:sp>
          <p:nvSpPr>
            <p:cNvPr id="10" name="Полилиния 9">
              <a:extLst>
                <a:ext uri="{FF2B5EF4-FFF2-40B4-BE49-F238E27FC236}">
                  <a16:creationId xmlns:a16="http://schemas.microsoft.com/office/drawing/2014/main" id="{7435536E-932C-9178-06FE-63B637D47F64}"/>
                </a:ext>
              </a:extLst>
            </p:cNvPr>
            <p:cNvSpPr/>
            <p:nvPr/>
          </p:nvSpPr>
          <p:spPr>
            <a:xfrm>
              <a:off x="10363200" y="-1"/>
              <a:ext cx="2705995" cy="1702840"/>
            </a:xfrm>
            <a:custGeom>
              <a:avLst/>
              <a:gdLst>
                <a:gd name="connsiteX0" fmla="*/ 2705996 w 2705995"/>
                <a:gd name="connsiteY0" fmla="*/ 0 h 1702840"/>
                <a:gd name="connsiteX1" fmla="*/ 2197424 w 2705995"/>
                <a:gd name="connsiteY1" fmla="*/ 512777 h 1702840"/>
                <a:gd name="connsiteX2" fmla="*/ 2197424 w 2705995"/>
                <a:gd name="connsiteY2" fmla="*/ 1190063 h 1702840"/>
                <a:gd name="connsiteX3" fmla="*/ 1688852 w 2705995"/>
                <a:gd name="connsiteY3" fmla="*/ 1702840 h 1702840"/>
                <a:gd name="connsiteX4" fmla="*/ 1017143 w 2705995"/>
                <a:gd name="connsiteY4" fmla="*/ 1702840 h 1702840"/>
                <a:gd name="connsiteX5" fmla="*/ 508572 w 2705995"/>
                <a:gd name="connsiteY5" fmla="*/ 1190063 h 1702840"/>
                <a:gd name="connsiteX6" fmla="*/ 508572 w 2705995"/>
                <a:gd name="connsiteY6" fmla="*/ 512777 h 1702840"/>
                <a:gd name="connsiteX7" fmla="*/ 0 w 2705995"/>
                <a:gd name="connsiteY7" fmla="*/ 0 h 1702840"/>
                <a:gd name="connsiteX8" fmla="*/ 2705996 w 2705995"/>
                <a:gd name="connsiteY8" fmla="*/ 0 h 170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95" h="1702840">
                  <a:moveTo>
                    <a:pt x="2705996" y="0"/>
                  </a:moveTo>
                  <a:cubicBezTo>
                    <a:pt x="2425058" y="0"/>
                    <a:pt x="2197424" y="229460"/>
                    <a:pt x="2197424" y="512777"/>
                  </a:cubicBezTo>
                  <a:lnTo>
                    <a:pt x="2197424" y="1190063"/>
                  </a:lnTo>
                  <a:cubicBezTo>
                    <a:pt x="2197424" y="1473380"/>
                    <a:pt x="1969221" y="1702840"/>
                    <a:pt x="1688852" y="1702840"/>
                  </a:cubicBezTo>
                  <a:lnTo>
                    <a:pt x="1017143" y="1702840"/>
                  </a:lnTo>
                  <a:cubicBezTo>
                    <a:pt x="736111" y="1702840"/>
                    <a:pt x="508572" y="1473380"/>
                    <a:pt x="508572" y="1190063"/>
                  </a:cubicBezTo>
                  <a:lnTo>
                    <a:pt x="508572" y="512777"/>
                  </a:lnTo>
                  <a:cubicBezTo>
                    <a:pt x="508572" y="229460"/>
                    <a:pt x="280369" y="0"/>
                    <a:pt x="0" y="0"/>
                  </a:cubicBezTo>
                  <a:lnTo>
                    <a:pt x="2705996" y="0"/>
                  </a:lnTo>
                  <a:close/>
                </a:path>
              </a:pathLst>
            </a:custGeom>
            <a:solidFill>
              <a:srgbClr val="39B0F8"/>
            </a:solidFill>
            <a:ln w="9479" cap="flat">
              <a:noFill/>
              <a:prstDash val="solid"/>
              <a:miter/>
            </a:ln>
          </p:spPr>
          <p:txBody>
            <a:bodyPr rtlCol="0" anchor="ctr"/>
            <a:lstStyle/>
            <a:p>
              <a:endParaRPr lang="ru-RU" sz="453"/>
            </a:p>
          </p:txBody>
        </p:sp>
        <p:sp>
          <p:nvSpPr>
            <p:cNvPr id="12" name="Полилиния 11">
              <a:extLst>
                <a:ext uri="{FF2B5EF4-FFF2-40B4-BE49-F238E27FC236}">
                  <a16:creationId xmlns:a16="http://schemas.microsoft.com/office/drawing/2014/main" id="{1AAA19FA-D780-0D3C-AF0F-6D0448D9590D}"/>
                </a:ext>
              </a:extLst>
            </p:cNvPr>
            <p:cNvSpPr/>
            <p:nvPr/>
          </p:nvSpPr>
          <p:spPr>
            <a:xfrm>
              <a:off x="13740335" y="11566"/>
              <a:ext cx="2688164" cy="1702934"/>
            </a:xfrm>
            <a:custGeom>
              <a:avLst/>
              <a:gdLst>
                <a:gd name="connsiteX0" fmla="*/ 508572 w 2688164"/>
                <a:gd name="connsiteY0" fmla="*/ 15929 h 1702934"/>
                <a:gd name="connsiteX1" fmla="*/ 0 w 2688164"/>
                <a:gd name="connsiteY1" fmla="*/ 15929 h 1702934"/>
                <a:gd name="connsiteX2" fmla="*/ 508572 w 2688164"/>
                <a:gd name="connsiteY2" fmla="*/ 528706 h 1702934"/>
                <a:gd name="connsiteX3" fmla="*/ 508856 w 2688164"/>
                <a:gd name="connsiteY3" fmla="*/ 516475 h 1702934"/>
                <a:gd name="connsiteX4" fmla="*/ 508856 w 2688164"/>
                <a:gd name="connsiteY4" fmla="*/ 1190158 h 1702934"/>
                <a:gd name="connsiteX5" fmla="*/ 509141 w 2688164"/>
                <a:gd name="connsiteY5" fmla="*/ 1202390 h 1702934"/>
                <a:gd name="connsiteX6" fmla="*/ 509141 w 2688164"/>
                <a:gd name="connsiteY6" fmla="*/ 1217655 h 1702934"/>
                <a:gd name="connsiteX7" fmla="*/ 509615 w 2688164"/>
                <a:gd name="connsiteY7" fmla="*/ 1217655 h 1702934"/>
                <a:gd name="connsiteX8" fmla="*/ 1017428 w 2688164"/>
                <a:gd name="connsiteY8" fmla="*/ 1702935 h 1702934"/>
                <a:gd name="connsiteX9" fmla="*/ 1689137 w 2688164"/>
                <a:gd name="connsiteY9" fmla="*/ 1702935 h 1702934"/>
                <a:gd name="connsiteX10" fmla="*/ 2196950 w 2688164"/>
                <a:gd name="connsiteY10" fmla="*/ 1217655 h 1702934"/>
                <a:gd name="connsiteX11" fmla="*/ 2197993 w 2688164"/>
                <a:gd name="connsiteY11" fmla="*/ 1217655 h 1702934"/>
                <a:gd name="connsiteX12" fmla="*/ 2197993 w 2688164"/>
                <a:gd name="connsiteY12" fmla="*/ 540369 h 1702934"/>
                <a:gd name="connsiteX13" fmla="*/ 2197709 w 2688164"/>
                <a:gd name="connsiteY13" fmla="*/ 533826 h 1702934"/>
                <a:gd name="connsiteX14" fmla="*/ 2197709 w 2688164"/>
                <a:gd name="connsiteY14" fmla="*/ 512872 h 1702934"/>
                <a:gd name="connsiteX15" fmla="*/ 2190026 w 2688164"/>
                <a:gd name="connsiteY15" fmla="*/ 424786 h 1702934"/>
                <a:gd name="connsiteX16" fmla="*/ 2688164 w 2688164"/>
                <a:gd name="connsiteY16" fmla="*/ 15929 h 1702934"/>
                <a:gd name="connsiteX17" fmla="*/ 1814999 w 2688164"/>
                <a:gd name="connsiteY17" fmla="*/ 15929 h 1702934"/>
                <a:gd name="connsiteX18" fmla="*/ 1689137 w 2688164"/>
                <a:gd name="connsiteY18" fmla="*/ 0 h 1702934"/>
                <a:gd name="connsiteX19" fmla="*/ 1017428 w 2688164"/>
                <a:gd name="connsiteY19" fmla="*/ 0 h 1702934"/>
                <a:gd name="connsiteX20" fmla="*/ 891376 w 2688164"/>
                <a:gd name="connsiteY20" fmla="*/ 15929 h 1702934"/>
                <a:gd name="connsiteX21" fmla="*/ 508572 w 2688164"/>
                <a:gd name="connsiteY21" fmla="*/ 15929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8164" h="1702934">
                  <a:moveTo>
                    <a:pt x="508572" y="15929"/>
                  </a:moveTo>
                  <a:lnTo>
                    <a:pt x="0" y="15929"/>
                  </a:lnTo>
                  <a:cubicBezTo>
                    <a:pt x="280369" y="15929"/>
                    <a:pt x="508572" y="245390"/>
                    <a:pt x="508572" y="528706"/>
                  </a:cubicBezTo>
                  <a:cubicBezTo>
                    <a:pt x="508572" y="524629"/>
                    <a:pt x="508761" y="520552"/>
                    <a:pt x="508856" y="516475"/>
                  </a:cubicBezTo>
                  <a:lnTo>
                    <a:pt x="508856" y="1190158"/>
                  </a:lnTo>
                  <a:cubicBezTo>
                    <a:pt x="508856" y="1194235"/>
                    <a:pt x="509046" y="1198312"/>
                    <a:pt x="509141" y="1202390"/>
                  </a:cubicBezTo>
                  <a:lnTo>
                    <a:pt x="509141" y="1217655"/>
                  </a:lnTo>
                  <a:lnTo>
                    <a:pt x="509615" y="1217655"/>
                  </a:lnTo>
                  <a:cubicBezTo>
                    <a:pt x="523842" y="1488172"/>
                    <a:pt x="745595" y="1702935"/>
                    <a:pt x="1017428" y="1702935"/>
                  </a:cubicBezTo>
                  <a:lnTo>
                    <a:pt x="1689137" y="1702935"/>
                  </a:lnTo>
                  <a:cubicBezTo>
                    <a:pt x="1960306" y="1702935"/>
                    <a:pt x="2182723" y="1488172"/>
                    <a:pt x="2196950" y="1217655"/>
                  </a:cubicBezTo>
                  <a:lnTo>
                    <a:pt x="2197993" y="1217655"/>
                  </a:lnTo>
                  <a:lnTo>
                    <a:pt x="2197993" y="540369"/>
                  </a:lnTo>
                  <a:cubicBezTo>
                    <a:pt x="2197993" y="538188"/>
                    <a:pt x="2197898" y="536007"/>
                    <a:pt x="2197709" y="533826"/>
                  </a:cubicBezTo>
                  <a:lnTo>
                    <a:pt x="2197709" y="512872"/>
                  </a:lnTo>
                  <a:cubicBezTo>
                    <a:pt x="2197709" y="482814"/>
                    <a:pt x="2194958" y="453421"/>
                    <a:pt x="2190026" y="424786"/>
                  </a:cubicBezTo>
                  <a:cubicBezTo>
                    <a:pt x="2237639" y="191343"/>
                    <a:pt x="2442510" y="15929"/>
                    <a:pt x="2688164" y="15929"/>
                  </a:cubicBezTo>
                  <a:lnTo>
                    <a:pt x="1814999" y="15929"/>
                  </a:lnTo>
                  <a:cubicBezTo>
                    <a:pt x="1774784" y="5594"/>
                    <a:pt x="1732577" y="0"/>
                    <a:pt x="1689137" y="0"/>
                  </a:cubicBezTo>
                  <a:lnTo>
                    <a:pt x="1017428" y="0"/>
                  </a:lnTo>
                  <a:cubicBezTo>
                    <a:pt x="973893" y="0"/>
                    <a:pt x="931686" y="5499"/>
                    <a:pt x="891376" y="15929"/>
                  </a:cubicBezTo>
                  <a:lnTo>
                    <a:pt x="508572" y="15929"/>
                  </a:lnTo>
                  <a:close/>
                </a:path>
              </a:pathLst>
            </a:custGeom>
            <a:solidFill>
              <a:srgbClr val="39B0F8"/>
            </a:solidFill>
            <a:ln w="9479" cap="flat">
              <a:noFill/>
              <a:prstDash val="solid"/>
              <a:miter/>
            </a:ln>
          </p:spPr>
          <p:txBody>
            <a:bodyPr rtlCol="0" anchor="ctr"/>
            <a:lstStyle/>
            <a:p>
              <a:endParaRPr lang="ru-RU" sz="453"/>
            </a:p>
          </p:txBody>
        </p:sp>
        <p:sp>
          <p:nvSpPr>
            <p:cNvPr id="13" name="Полилиния 12">
              <a:extLst>
                <a:ext uri="{FF2B5EF4-FFF2-40B4-BE49-F238E27FC236}">
                  <a16:creationId xmlns:a16="http://schemas.microsoft.com/office/drawing/2014/main" id="{8647C35A-8EC9-AB2C-BE36-8F9E26992725}"/>
                </a:ext>
              </a:extLst>
            </p:cNvPr>
            <p:cNvSpPr/>
            <p:nvPr/>
          </p:nvSpPr>
          <p:spPr>
            <a:xfrm>
              <a:off x="16412186" y="-1"/>
              <a:ext cx="740757" cy="1232"/>
            </a:xfrm>
            <a:custGeom>
              <a:avLst/>
              <a:gdLst>
                <a:gd name="connsiteX0" fmla="*/ 740758 w 740757"/>
                <a:gd name="connsiteY0" fmla="*/ 0 h 1232"/>
                <a:gd name="connsiteX1" fmla="*/ 705949 w 740757"/>
                <a:gd name="connsiteY1" fmla="*/ 1233 h 1232"/>
                <a:gd name="connsiteX2" fmla="*/ 34809 w 740757"/>
                <a:gd name="connsiteY2" fmla="*/ 1233 h 1232"/>
                <a:gd name="connsiteX3" fmla="*/ 0 w 740757"/>
                <a:gd name="connsiteY3" fmla="*/ 0 h 1232"/>
                <a:gd name="connsiteX4" fmla="*/ 740758 w 740757"/>
                <a:gd name="connsiteY4" fmla="*/ 0 h 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57" h="1232">
                  <a:moveTo>
                    <a:pt x="740758" y="0"/>
                  </a:moveTo>
                  <a:cubicBezTo>
                    <a:pt x="729282" y="853"/>
                    <a:pt x="717615" y="1233"/>
                    <a:pt x="705949" y="1233"/>
                  </a:cubicBezTo>
                  <a:lnTo>
                    <a:pt x="34809" y="1233"/>
                  </a:lnTo>
                  <a:cubicBezTo>
                    <a:pt x="23143" y="1233"/>
                    <a:pt x="11476" y="853"/>
                    <a:pt x="0" y="0"/>
                  </a:cubicBezTo>
                  <a:lnTo>
                    <a:pt x="740758" y="0"/>
                  </a:lnTo>
                  <a:close/>
                </a:path>
              </a:pathLst>
            </a:custGeom>
            <a:solidFill>
              <a:srgbClr val="39B0F8"/>
            </a:solidFill>
            <a:ln w="9479" cap="flat">
              <a:no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F08532CB-42DA-B7BF-AAC4-304A88A68CA5}"/>
                </a:ext>
              </a:extLst>
            </p:cNvPr>
            <p:cNvSpPr/>
            <p:nvPr/>
          </p:nvSpPr>
          <p:spPr>
            <a:xfrm>
              <a:off x="17633630" y="11661"/>
              <a:ext cx="584449" cy="1702934"/>
            </a:xfrm>
            <a:custGeom>
              <a:avLst/>
              <a:gdLst>
                <a:gd name="connsiteX0" fmla="*/ 584450 w 584449"/>
                <a:gd name="connsiteY0" fmla="*/ 0 h 1702934"/>
                <a:gd name="connsiteX1" fmla="*/ 584450 w 584449"/>
                <a:gd name="connsiteY1" fmla="*/ 1702935 h 1702934"/>
                <a:gd name="connsiteX2" fmla="*/ 508572 w 584449"/>
                <a:gd name="connsiteY2" fmla="*/ 1702935 h 1702934"/>
                <a:gd name="connsiteX3" fmla="*/ 0 w 584449"/>
                <a:gd name="connsiteY3" fmla="*/ 1190063 h 1702934"/>
                <a:gd name="connsiteX4" fmla="*/ 0 w 584449"/>
                <a:gd name="connsiteY4" fmla="*/ 512777 h 1702934"/>
                <a:gd name="connsiteX5" fmla="*/ 508572 w 584449"/>
                <a:gd name="connsiteY5" fmla="*/ 0 h 1702934"/>
                <a:gd name="connsiteX6" fmla="*/ 584450 w 584449"/>
                <a:gd name="connsiteY6" fmla="*/ 0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49" h="1702934">
                  <a:moveTo>
                    <a:pt x="584450" y="0"/>
                  </a:moveTo>
                  <a:lnTo>
                    <a:pt x="584450" y="1702935"/>
                  </a:lnTo>
                  <a:lnTo>
                    <a:pt x="508572" y="1702935"/>
                  </a:lnTo>
                  <a:cubicBezTo>
                    <a:pt x="227634" y="1702935"/>
                    <a:pt x="0" y="1473380"/>
                    <a:pt x="0" y="1190063"/>
                  </a:cubicBezTo>
                  <a:lnTo>
                    <a:pt x="0" y="512777"/>
                  </a:lnTo>
                  <a:cubicBezTo>
                    <a:pt x="0" y="229460"/>
                    <a:pt x="227634" y="0"/>
                    <a:pt x="508572" y="0"/>
                  </a:cubicBezTo>
                  <a:lnTo>
                    <a:pt x="584450" y="0"/>
                  </a:lnTo>
                  <a:close/>
                </a:path>
              </a:pathLst>
            </a:custGeom>
            <a:solidFill>
              <a:srgbClr val="39B0F8"/>
            </a:solidFill>
            <a:ln w="9479" cap="flat">
              <a:no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350DE943-74A9-A41C-142B-D58274A63C8F}"/>
                </a:ext>
              </a:extLst>
            </p:cNvPr>
            <p:cNvSpPr/>
            <p:nvPr/>
          </p:nvSpPr>
          <p:spPr>
            <a:xfrm>
              <a:off x="12560908" y="1741809"/>
              <a:ext cx="5657171" cy="8529086"/>
            </a:xfrm>
            <a:custGeom>
              <a:avLst/>
              <a:gdLst>
                <a:gd name="connsiteX0" fmla="*/ 5574370 w 5657171"/>
                <a:gd name="connsiteY0" fmla="*/ 3405490 h 8529086"/>
                <a:gd name="connsiteX1" fmla="*/ 5562230 w 5657171"/>
                <a:gd name="connsiteY1" fmla="*/ 3405775 h 8529086"/>
                <a:gd name="connsiteX2" fmla="*/ 5657172 w 5657171"/>
                <a:gd name="connsiteY2" fmla="*/ 3405775 h 8529086"/>
                <a:gd name="connsiteX3" fmla="*/ 5657172 w 5657171"/>
                <a:gd name="connsiteY3" fmla="*/ 8529086 h 8529086"/>
                <a:gd name="connsiteX4" fmla="*/ 1482085 w 5657171"/>
                <a:gd name="connsiteY4" fmla="*/ 8529086 h 8529086"/>
                <a:gd name="connsiteX5" fmla="*/ 1358784 w 5657171"/>
                <a:gd name="connsiteY5" fmla="*/ 8513916 h 8529086"/>
                <a:gd name="connsiteX6" fmla="*/ 687074 w 5657171"/>
                <a:gd name="connsiteY6" fmla="*/ 8513916 h 8529086"/>
                <a:gd name="connsiteX7" fmla="*/ 178503 w 5657171"/>
                <a:gd name="connsiteY7" fmla="*/ 8001140 h 8529086"/>
                <a:gd name="connsiteX8" fmla="*/ 178503 w 5657171"/>
                <a:gd name="connsiteY8" fmla="*/ 7323758 h 8529086"/>
                <a:gd name="connsiteX9" fmla="*/ 687074 w 5657171"/>
                <a:gd name="connsiteY9" fmla="*/ 6810981 h 8529086"/>
                <a:gd name="connsiteX10" fmla="*/ 1358784 w 5657171"/>
                <a:gd name="connsiteY10" fmla="*/ 6810981 h 8529086"/>
                <a:gd name="connsiteX11" fmla="*/ 1867355 w 5657171"/>
                <a:gd name="connsiteY11" fmla="*/ 6298204 h 8529086"/>
                <a:gd name="connsiteX12" fmla="*/ 1867355 w 5657171"/>
                <a:gd name="connsiteY12" fmla="*/ 5108710 h 8529086"/>
                <a:gd name="connsiteX13" fmla="*/ 1867071 w 5657171"/>
                <a:gd name="connsiteY13" fmla="*/ 5108710 h 8529086"/>
                <a:gd name="connsiteX14" fmla="*/ 1867071 w 5657171"/>
                <a:gd name="connsiteY14" fmla="*/ 5611910 h 8529086"/>
                <a:gd name="connsiteX15" fmla="*/ 1456192 w 5657171"/>
                <a:gd name="connsiteY15" fmla="*/ 5108710 h 8529086"/>
                <a:gd name="connsiteX16" fmla="*/ 687359 w 5657171"/>
                <a:gd name="connsiteY16" fmla="*/ 5108710 h 8529086"/>
                <a:gd name="connsiteX17" fmla="*/ 178787 w 5657171"/>
                <a:gd name="connsiteY17" fmla="*/ 4595933 h 8529086"/>
                <a:gd name="connsiteX18" fmla="*/ 178787 w 5657171"/>
                <a:gd name="connsiteY18" fmla="*/ 3918552 h 8529086"/>
                <a:gd name="connsiteX19" fmla="*/ 687359 w 5657171"/>
                <a:gd name="connsiteY19" fmla="*/ 3405775 h 8529086"/>
                <a:gd name="connsiteX20" fmla="*/ 1688568 w 5657171"/>
                <a:gd name="connsiteY20" fmla="*/ 3405775 h 8529086"/>
                <a:gd name="connsiteX21" fmla="*/ 1688568 w 5657171"/>
                <a:gd name="connsiteY21" fmla="*/ 2904566 h 8529086"/>
                <a:gd name="connsiteX22" fmla="*/ 1688283 w 5657171"/>
                <a:gd name="connsiteY22" fmla="*/ 2892429 h 8529086"/>
                <a:gd name="connsiteX23" fmla="*/ 1688283 w 5657171"/>
                <a:gd name="connsiteY23" fmla="*/ 2215048 h 8529086"/>
                <a:gd name="connsiteX24" fmla="*/ 1179712 w 5657171"/>
                <a:gd name="connsiteY24" fmla="*/ 1702271 h 8529086"/>
                <a:gd name="connsiteX25" fmla="*/ 508571 w 5657171"/>
                <a:gd name="connsiteY25" fmla="*/ 1702271 h 8529086"/>
                <a:gd name="connsiteX26" fmla="*/ 0 w 5657171"/>
                <a:gd name="connsiteY26" fmla="*/ 1189494 h 8529086"/>
                <a:gd name="connsiteX27" fmla="*/ 0 w 5657171"/>
                <a:gd name="connsiteY27" fmla="*/ 512777 h 8529086"/>
                <a:gd name="connsiteX28" fmla="*/ 508571 w 5657171"/>
                <a:gd name="connsiteY28" fmla="*/ 0 h 8529086"/>
                <a:gd name="connsiteX29" fmla="*/ 1179712 w 5657171"/>
                <a:gd name="connsiteY29" fmla="*/ 0 h 8529086"/>
                <a:gd name="connsiteX30" fmla="*/ 1688283 w 5657171"/>
                <a:gd name="connsiteY30" fmla="*/ 512777 h 8529086"/>
                <a:gd name="connsiteX31" fmla="*/ 1688283 w 5657171"/>
                <a:gd name="connsiteY31" fmla="*/ 1189494 h 8529086"/>
                <a:gd name="connsiteX32" fmla="*/ 2196855 w 5657171"/>
                <a:gd name="connsiteY32" fmla="*/ 1702271 h 8529086"/>
                <a:gd name="connsiteX33" fmla="*/ 2868659 w 5657171"/>
                <a:gd name="connsiteY33" fmla="*/ 1702271 h 8529086"/>
                <a:gd name="connsiteX34" fmla="*/ 2880800 w 5657171"/>
                <a:gd name="connsiteY34" fmla="*/ 1702556 h 8529086"/>
                <a:gd name="connsiteX35" fmla="*/ 3377515 w 5657171"/>
                <a:gd name="connsiteY35" fmla="*/ 1702556 h 8529086"/>
                <a:gd name="connsiteX36" fmla="*/ 3377515 w 5657171"/>
                <a:gd name="connsiteY36" fmla="*/ 513061 h 8529086"/>
                <a:gd name="connsiteX37" fmla="*/ 3886087 w 5657171"/>
                <a:gd name="connsiteY37" fmla="*/ 284 h 8529086"/>
                <a:gd name="connsiteX38" fmla="*/ 4557227 w 5657171"/>
                <a:gd name="connsiteY38" fmla="*/ 284 h 8529086"/>
                <a:gd name="connsiteX39" fmla="*/ 5065799 w 5657171"/>
                <a:gd name="connsiteY39" fmla="*/ 513061 h 8529086"/>
                <a:gd name="connsiteX40" fmla="*/ 5065799 w 5657171"/>
                <a:gd name="connsiteY40" fmla="*/ 1189779 h 8529086"/>
                <a:gd name="connsiteX41" fmla="*/ 5574370 w 5657171"/>
                <a:gd name="connsiteY41" fmla="*/ 1702556 h 8529086"/>
                <a:gd name="connsiteX42" fmla="*/ 5657172 w 5657171"/>
                <a:gd name="connsiteY42" fmla="*/ 1702556 h 8529086"/>
                <a:gd name="connsiteX43" fmla="*/ 5657172 w 5657171"/>
                <a:gd name="connsiteY43" fmla="*/ 3405490 h 8529086"/>
                <a:gd name="connsiteX44" fmla="*/ 5574370 w 5657171"/>
                <a:gd name="connsiteY44" fmla="*/ 3405490 h 852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57171" h="8529086">
                  <a:moveTo>
                    <a:pt x="5574370" y="3405490"/>
                  </a:moveTo>
                  <a:cubicBezTo>
                    <a:pt x="5570292" y="3405490"/>
                    <a:pt x="5566214" y="3405680"/>
                    <a:pt x="5562230" y="3405775"/>
                  </a:cubicBezTo>
                  <a:lnTo>
                    <a:pt x="5657172" y="3405775"/>
                  </a:lnTo>
                  <a:lnTo>
                    <a:pt x="5657172" y="8529086"/>
                  </a:lnTo>
                  <a:lnTo>
                    <a:pt x="1482085" y="8529086"/>
                  </a:lnTo>
                  <a:cubicBezTo>
                    <a:pt x="1442629" y="8519131"/>
                    <a:pt x="1401275" y="8513916"/>
                    <a:pt x="1358784" y="8513916"/>
                  </a:cubicBezTo>
                  <a:lnTo>
                    <a:pt x="687074" y="8513916"/>
                  </a:lnTo>
                  <a:cubicBezTo>
                    <a:pt x="406136" y="8513916"/>
                    <a:pt x="178503" y="8284362"/>
                    <a:pt x="178503" y="8001140"/>
                  </a:cubicBezTo>
                  <a:lnTo>
                    <a:pt x="178503" y="7323758"/>
                  </a:lnTo>
                  <a:cubicBezTo>
                    <a:pt x="178503" y="7041105"/>
                    <a:pt x="406136" y="6810981"/>
                    <a:pt x="687074" y="6810981"/>
                  </a:cubicBezTo>
                  <a:lnTo>
                    <a:pt x="1358784" y="6810981"/>
                  </a:lnTo>
                  <a:cubicBezTo>
                    <a:pt x="1639816" y="6810981"/>
                    <a:pt x="1867355" y="6581521"/>
                    <a:pt x="1867355" y="6298204"/>
                  </a:cubicBezTo>
                  <a:lnTo>
                    <a:pt x="1867355" y="5108710"/>
                  </a:lnTo>
                  <a:lnTo>
                    <a:pt x="1867071" y="5108710"/>
                  </a:lnTo>
                  <a:lnTo>
                    <a:pt x="1867071" y="5611910"/>
                  </a:lnTo>
                  <a:cubicBezTo>
                    <a:pt x="1867071" y="5362349"/>
                    <a:pt x="1689991" y="5154697"/>
                    <a:pt x="1456192" y="5108710"/>
                  </a:cubicBezTo>
                  <a:lnTo>
                    <a:pt x="687359" y="5108710"/>
                  </a:lnTo>
                  <a:cubicBezTo>
                    <a:pt x="406421" y="5108710"/>
                    <a:pt x="178787" y="4879250"/>
                    <a:pt x="178787" y="4595933"/>
                  </a:cubicBezTo>
                  <a:lnTo>
                    <a:pt x="178787" y="3918552"/>
                  </a:lnTo>
                  <a:cubicBezTo>
                    <a:pt x="178787" y="3635899"/>
                    <a:pt x="406421" y="3405775"/>
                    <a:pt x="687359" y="3405775"/>
                  </a:cubicBezTo>
                  <a:lnTo>
                    <a:pt x="1688568" y="3405775"/>
                  </a:lnTo>
                  <a:lnTo>
                    <a:pt x="1688568" y="2904566"/>
                  </a:lnTo>
                  <a:cubicBezTo>
                    <a:pt x="1688473" y="2900489"/>
                    <a:pt x="1688283" y="2896506"/>
                    <a:pt x="1688283" y="2892429"/>
                  </a:cubicBezTo>
                  <a:lnTo>
                    <a:pt x="1688283" y="2215048"/>
                  </a:lnTo>
                  <a:cubicBezTo>
                    <a:pt x="1688283" y="1931731"/>
                    <a:pt x="1460744" y="1702271"/>
                    <a:pt x="1179712" y="1702271"/>
                  </a:cubicBezTo>
                  <a:lnTo>
                    <a:pt x="508571" y="1702271"/>
                  </a:lnTo>
                  <a:cubicBezTo>
                    <a:pt x="227634" y="1702271"/>
                    <a:pt x="0" y="1472811"/>
                    <a:pt x="0" y="1189494"/>
                  </a:cubicBezTo>
                  <a:lnTo>
                    <a:pt x="0" y="512777"/>
                  </a:lnTo>
                  <a:cubicBezTo>
                    <a:pt x="0" y="229460"/>
                    <a:pt x="227634" y="0"/>
                    <a:pt x="508571" y="0"/>
                  </a:cubicBezTo>
                  <a:lnTo>
                    <a:pt x="1179712" y="0"/>
                  </a:lnTo>
                  <a:cubicBezTo>
                    <a:pt x="1460744" y="0"/>
                    <a:pt x="1688283" y="229460"/>
                    <a:pt x="1688283" y="512777"/>
                  </a:cubicBezTo>
                  <a:lnTo>
                    <a:pt x="1688283" y="1189494"/>
                  </a:lnTo>
                  <a:cubicBezTo>
                    <a:pt x="1688283" y="1472811"/>
                    <a:pt x="1916486" y="1702271"/>
                    <a:pt x="2196855" y="1702271"/>
                  </a:cubicBezTo>
                  <a:lnTo>
                    <a:pt x="2868659" y="1702271"/>
                  </a:lnTo>
                  <a:cubicBezTo>
                    <a:pt x="2872738" y="1702271"/>
                    <a:pt x="2876721" y="1702461"/>
                    <a:pt x="2880800" y="1702556"/>
                  </a:cubicBezTo>
                  <a:lnTo>
                    <a:pt x="3377515" y="1702556"/>
                  </a:lnTo>
                  <a:lnTo>
                    <a:pt x="3377515" y="513061"/>
                  </a:lnTo>
                  <a:cubicBezTo>
                    <a:pt x="3377515" y="229744"/>
                    <a:pt x="3605054" y="284"/>
                    <a:pt x="3886087" y="284"/>
                  </a:cubicBezTo>
                  <a:lnTo>
                    <a:pt x="4557227" y="284"/>
                  </a:lnTo>
                  <a:cubicBezTo>
                    <a:pt x="4838165" y="284"/>
                    <a:pt x="5065799" y="229744"/>
                    <a:pt x="5065799" y="513061"/>
                  </a:cubicBezTo>
                  <a:lnTo>
                    <a:pt x="5065799" y="1189779"/>
                  </a:lnTo>
                  <a:cubicBezTo>
                    <a:pt x="5065799" y="1473096"/>
                    <a:pt x="5293337" y="1702556"/>
                    <a:pt x="5574370" y="1702556"/>
                  </a:cubicBezTo>
                  <a:lnTo>
                    <a:pt x="5657172" y="1702556"/>
                  </a:lnTo>
                  <a:lnTo>
                    <a:pt x="5657172" y="3405490"/>
                  </a:lnTo>
                  <a:lnTo>
                    <a:pt x="5574370" y="3405490"/>
                  </a:lnTo>
                  <a:close/>
                </a:path>
              </a:pathLst>
            </a:custGeom>
            <a:solidFill>
              <a:srgbClr val="39B0F8"/>
            </a:solidFill>
            <a:ln w="9479" cap="flat">
              <a:noFill/>
              <a:prstDash val="solid"/>
              <a:miter/>
            </a:ln>
          </p:spPr>
          <p:txBody>
            <a:bodyPr rtlCol="0" anchor="ctr"/>
            <a:lstStyle/>
            <a:p>
              <a:endParaRPr lang="ru-RU" sz="453" dirty="0"/>
            </a:p>
          </p:txBody>
        </p:sp>
      </p:grpSp>
      <p:sp>
        <p:nvSpPr>
          <p:cNvPr id="30" name="Рисунок 28">
            <a:extLst>
              <a:ext uri="{FF2B5EF4-FFF2-40B4-BE49-F238E27FC236}">
                <a16:creationId xmlns:a16="http://schemas.microsoft.com/office/drawing/2014/main" id="{BCB1E75A-9CCF-59AC-6F9D-AE51932A5932}"/>
              </a:ext>
            </a:extLst>
          </p:cNvPr>
          <p:cNvSpPr/>
          <p:nvPr/>
        </p:nvSpPr>
        <p:spPr>
          <a:xfrm>
            <a:off x="6039423" y="880267"/>
            <a:ext cx="3105962" cy="4295755"/>
          </a:xfrm>
          <a:custGeom>
            <a:avLst/>
            <a:gdLst>
              <a:gd name="connsiteX0" fmla="*/ 6175195 w 6187659"/>
              <a:gd name="connsiteY0" fmla="*/ 1711198 h 8557038"/>
              <a:gd name="connsiteX1" fmla="*/ 5654712 w 6187659"/>
              <a:gd name="connsiteY1" fmla="*/ 1195801 h 8557038"/>
              <a:gd name="connsiteX2" fmla="*/ 5654712 w 6187659"/>
              <a:gd name="connsiteY2" fmla="*/ 515683 h 8557038"/>
              <a:gd name="connsiteX3" fmla="*/ 5134324 w 6187659"/>
              <a:gd name="connsiteY3" fmla="*/ 286 h 8557038"/>
              <a:gd name="connsiteX4" fmla="*/ 4447514 w 6187659"/>
              <a:gd name="connsiteY4" fmla="*/ 286 h 8557038"/>
              <a:gd name="connsiteX5" fmla="*/ 4090027 w 6187659"/>
              <a:gd name="connsiteY5" fmla="*/ 141299 h 8557038"/>
              <a:gd name="connsiteX6" fmla="*/ 3927126 w 6187659"/>
              <a:gd name="connsiteY6" fmla="*/ 515683 h 8557038"/>
              <a:gd name="connsiteX7" fmla="*/ 3927126 w 6187659"/>
              <a:gd name="connsiteY7" fmla="*/ 1195801 h 8557038"/>
              <a:gd name="connsiteX8" fmla="*/ 3784208 w 6187659"/>
              <a:gd name="connsiteY8" fmla="*/ 1550476 h 8557038"/>
              <a:gd name="connsiteX9" fmla="*/ 3418822 w 6187659"/>
              <a:gd name="connsiteY9" fmla="*/ 1711198 h 8557038"/>
              <a:gd name="connsiteX10" fmla="*/ 3406357 w 6187659"/>
              <a:gd name="connsiteY10" fmla="*/ 1710913 h 8557038"/>
              <a:gd name="connsiteX11" fmla="*/ 2718882 w 6187659"/>
              <a:gd name="connsiteY11" fmla="*/ 1710913 h 8557038"/>
              <a:gd name="connsiteX12" fmla="*/ 2198399 w 6187659"/>
              <a:gd name="connsiteY12" fmla="*/ 1195516 h 8557038"/>
              <a:gd name="connsiteX13" fmla="*/ 2198399 w 6187659"/>
              <a:gd name="connsiteY13" fmla="*/ 515397 h 8557038"/>
              <a:gd name="connsiteX14" fmla="*/ 1677916 w 6187659"/>
              <a:gd name="connsiteY14" fmla="*/ 0 h 8557038"/>
              <a:gd name="connsiteX15" fmla="*/ 991107 w 6187659"/>
              <a:gd name="connsiteY15" fmla="*/ 0 h 8557038"/>
              <a:gd name="connsiteX16" fmla="*/ 402875 w 6187659"/>
              <a:gd name="connsiteY16" fmla="*/ 375717 h 8557038"/>
              <a:gd name="connsiteX17" fmla="*/ 0 w 6187659"/>
              <a:gd name="connsiteY17" fmla="*/ 3103903 h 8557038"/>
              <a:gd name="connsiteX18" fmla="*/ 653601 w 6187659"/>
              <a:gd name="connsiteY18" fmla="*/ 3422397 h 8557038"/>
              <a:gd name="connsiteX19" fmla="*/ 653601 w 6187659"/>
              <a:gd name="connsiteY19" fmla="*/ 4619150 h 8557038"/>
              <a:gd name="connsiteX20" fmla="*/ 1174084 w 6187659"/>
              <a:gd name="connsiteY20" fmla="*/ 5134547 h 8557038"/>
              <a:gd name="connsiteX21" fmla="*/ 1960899 w 6187659"/>
              <a:gd name="connsiteY21" fmla="*/ 5134547 h 8557038"/>
              <a:gd name="connsiteX22" fmla="*/ 2381377 w 6187659"/>
              <a:gd name="connsiteY22" fmla="*/ 5640328 h 8557038"/>
              <a:gd name="connsiteX23" fmla="*/ 2381377 w 6187659"/>
              <a:gd name="connsiteY23" fmla="*/ 5134547 h 8557038"/>
              <a:gd name="connsiteX24" fmla="*/ 2381662 w 6187659"/>
              <a:gd name="connsiteY24" fmla="*/ 5134547 h 8557038"/>
              <a:gd name="connsiteX25" fmla="*/ 2381662 w 6187659"/>
              <a:gd name="connsiteY25" fmla="*/ 6330063 h 8557038"/>
              <a:gd name="connsiteX26" fmla="*/ 1861179 w 6187659"/>
              <a:gd name="connsiteY26" fmla="*/ 6845460 h 8557038"/>
              <a:gd name="connsiteX27" fmla="*/ 1173799 w 6187659"/>
              <a:gd name="connsiteY27" fmla="*/ 6845460 h 8557038"/>
              <a:gd name="connsiteX28" fmla="*/ 653316 w 6187659"/>
              <a:gd name="connsiteY28" fmla="*/ 7360857 h 8557038"/>
              <a:gd name="connsiteX29" fmla="*/ 653316 w 6187659"/>
              <a:gd name="connsiteY29" fmla="*/ 8041642 h 8557038"/>
              <a:gd name="connsiteX30" fmla="*/ 1173799 w 6187659"/>
              <a:gd name="connsiteY30" fmla="*/ 8557039 h 8557038"/>
              <a:gd name="connsiteX31" fmla="*/ 6187659 w 6187659"/>
              <a:gd name="connsiteY31" fmla="*/ 8557039 h 8557038"/>
              <a:gd name="connsiteX32" fmla="*/ 6175195 w 6187659"/>
              <a:gd name="connsiteY32" fmla="*/ 1711389 h 8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7659" h="8557038">
                <a:moveTo>
                  <a:pt x="6175195" y="1711198"/>
                </a:moveTo>
                <a:cubicBezTo>
                  <a:pt x="5887645" y="1711198"/>
                  <a:pt x="5654712" y="1480588"/>
                  <a:pt x="5654712" y="1195801"/>
                </a:cubicBezTo>
                <a:lnTo>
                  <a:pt x="5654712" y="515683"/>
                </a:lnTo>
                <a:cubicBezTo>
                  <a:pt x="5654807" y="230991"/>
                  <a:pt x="5421874" y="286"/>
                  <a:pt x="5134324" y="286"/>
                </a:cubicBezTo>
                <a:lnTo>
                  <a:pt x="4447514" y="286"/>
                </a:lnTo>
                <a:cubicBezTo>
                  <a:pt x="4406123" y="1523"/>
                  <a:pt x="4233422" y="10854"/>
                  <a:pt x="4090027" y="141299"/>
                </a:cubicBezTo>
                <a:cubicBezTo>
                  <a:pt x="3925984" y="290500"/>
                  <a:pt x="3926460" y="483310"/>
                  <a:pt x="3927126" y="515683"/>
                </a:cubicBezTo>
                <a:lnTo>
                  <a:pt x="3927126" y="1195801"/>
                </a:lnTo>
                <a:cubicBezTo>
                  <a:pt x="3927983" y="1230650"/>
                  <a:pt x="3928363" y="1404226"/>
                  <a:pt x="3784208" y="1550476"/>
                </a:cubicBezTo>
                <a:cubicBezTo>
                  <a:pt x="3639957" y="1696726"/>
                  <a:pt x="3455837" y="1709389"/>
                  <a:pt x="3418822" y="1711198"/>
                </a:cubicBezTo>
                <a:cubicBezTo>
                  <a:pt x="3414636" y="1711103"/>
                  <a:pt x="3410544" y="1710913"/>
                  <a:pt x="3406357" y="1710913"/>
                </a:cubicBezTo>
                <a:lnTo>
                  <a:pt x="2718882" y="1710913"/>
                </a:lnTo>
                <a:cubicBezTo>
                  <a:pt x="2431998" y="1710913"/>
                  <a:pt x="2198399" y="1480303"/>
                  <a:pt x="2198399" y="1195516"/>
                </a:cubicBezTo>
                <a:lnTo>
                  <a:pt x="2198399" y="515397"/>
                </a:lnTo>
                <a:cubicBezTo>
                  <a:pt x="2198399" y="230705"/>
                  <a:pt x="1965466" y="0"/>
                  <a:pt x="1677916" y="0"/>
                </a:cubicBezTo>
                <a:lnTo>
                  <a:pt x="991107" y="0"/>
                </a:lnTo>
                <a:cubicBezTo>
                  <a:pt x="703556" y="0"/>
                  <a:pt x="402875" y="91025"/>
                  <a:pt x="402875" y="375717"/>
                </a:cubicBezTo>
                <a:lnTo>
                  <a:pt x="0" y="3103903"/>
                </a:lnTo>
                <a:lnTo>
                  <a:pt x="653601" y="3422397"/>
                </a:lnTo>
                <a:lnTo>
                  <a:pt x="653601" y="4619150"/>
                </a:lnTo>
                <a:cubicBezTo>
                  <a:pt x="653601" y="4903842"/>
                  <a:pt x="886534" y="5134547"/>
                  <a:pt x="1174084" y="5134547"/>
                </a:cubicBezTo>
                <a:lnTo>
                  <a:pt x="1960899" y="5134547"/>
                </a:lnTo>
                <a:cubicBezTo>
                  <a:pt x="2200112" y="5180726"/>
                  <a:pt x="2381377" y="5389532"/>
                  <a:pt x="2381377" y="5640328"/>
                </a:cubicBezTo>
                <a:lnTo>
                  <a:pt x="2381377" y="5134547"/>
                </a:lnTo>
                <a:lnTo>
                  <a:pt x="2381662" y="5134547"/>
                </a:lnTo>
                <a:lnTo>
                  <a:pt x="2381662" y="6330063"/>
                </a:lnTo>
                <a:cubicBezTo>
                  <a:pt x="2381662" y="6614754"/>
                  <a:pt x="2148730" y="6845460"/>
                  <a:pt x="1861179" y="6845460"/>
                </a:cubicBezTo>
                <a:lnTo>
                  <a:pt x="1173799" y="6845460"/>
                </a:lnTo>
                <a:cubicBezTo>
                  <a:pt x="886249" y="6845460"/>
                  <a:pt x="653316" y="7076736"/>
                  <a:pt x="653316" y="7360857"/>
                </a:cubicBezTo>
                <a:lnTo>
                  <a:pt x="653316" y="8041642"/>
                </a:lnTo>
                <a:cubicBezTo>
                  <a:pt x="653316" y="8326334"/>
                  <a:pt x="886249" y="8557039"/>
                  <a:pt x="1173799" y="8557039"/>
                </a:cubicBezTo>
                <a:lnTo>
                  <a:pt x="6187659" y="8557039"/>
                </a:lnTo>
                <a:lnTo>
                  <a:pt x="6175195" y="1711389"/>
                </a:lnTo>
                <a:close/>
              </a:path>
            </a:pathLst>
          </a:custGeom>
          <a:blipFill>
            <a:blip r:embed="rId2"/>
            <a:stretch>
              <a:fillRect l="-9871" t="-9781" r="-8341" b="-8433"/>
            </a:stretch>
          </a:blipFill>
          <a:ln w="9510" cap="flat">
            <a:noFill/>
            <a:prstDash val="solid"/>
            <a:miter/>
          </a:ln>
        </p:spPr>
        <p:txBody>
          <a:bodyPr rtlCol="0" anchor="ctr"/>
          <a:lstStyle/>
          <a:p>
            <a:endParaRPr lang="ru-RU" sz="453"/>
          </a:p>
        </p:txBody>
      </p:sp>
      <p:sp>
        <p:nvSpPr>
          <p:cNvPr id="2" name="Заголовок 1">
            <a:extLst>
              <a:ext uri="{FF2B5EF4-FFF2-40B4-BE49-F238E27FC236}">
                <a16:creationId xmlns:a16="http://schemas.microsoft.com/office/drawing/2014/main" id="{DFA219F2-BE41-D298-E140-79D5C446BF37}"/>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3" name="Рисунок 2">
            <a:extLst>
              <a:ext uri="{FF2B5EF4-FFF2-40B4-BE49-F238E27FC236}">
                <a16:creationId xmlns:a16="http://schemas.microsoft.com/office/drawing/2014/main" id="{605F3798-E5E3-5579-8DCA-824EA7F10B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45997001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еребивка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388527A-7C7D-1735-8797-2DFD65CA7D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73961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еребивка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3" name="Рисунок 2">
            <a:extLst>
              <a:ext uri="{FF2B5EF4-FFF2-40B4-BE49-F238E27FC236}">
                <a16:creationId xmlns:a16="http://schemas.microsoft.com/office/drawing/2014/main" id="{6B0CA68D-FD74-0C8B-C7F7-340F8E079E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7669416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D6B9-82B8-BE37-D399-B097B884E0BB}"/>
              </a:ext>
            </a:extLst>
          </p:cNvPr>
          <p:cNvSpPr>
            <a:spLocks noGrp="1"/>
          </p:cNvSpPr>
          <p:nvPr>
            <p:ph type="title"/>
          </p:nvPr>
        </p:nvSpPr>
        <p:spPr>
          <a:xfrm>
            <a:off x="527727" y="543489"/>
            <a:ext cx="7886700" cy="344859"/>
          </a:xfrm>
          <a:prstGeom prst="rect">
            <a:avLst/>
          </a:prstGeom>
        </p:spPr>
        <p:txBody>
          <a:bodyPr vert="horz" lIns="91440" tIns="45720" rIns="91440" bIns="45720" rtlCol="0" anchor="t">
            <a:normAutofit/>
          </a:bodyPr>
          <a:lstStyle/>
          <a:p>
            <a:r>
              <a:rPr lang="ru-RU" dirty="0"/>
              <a:t>Важные цифры</a:t>
            </a:r>
          </a:p>
        </p:txBody>
      </p:sp>
      <p:sp>
        <p:nvSpPr>
          <p:cNvPr id="5" name="Нижний колонтитул 4">
            <a:extLst>
              <a:ext uri="{FF2B5EF4-FFF2-40B4-BE49-F238E27FC236}">
                <a16:creationId xmlns:a16="http://schemas.microsoft.com/office/drawing/2014/main" id="{FD4C3D82-5032-469A-ABA0-C452831064D6}"/>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6" name="Номер слайда 5">
            <a:extLst>
              <a:ext uri="{FF2B5EF4-FFF2-40B4-BE49-F238E27FC236}">
                <a16:creationId xmlns:a16="http://schemas.microsoft.com/office/drawing/2014/main" id="{41DAF1BE-86E9-3366-A0BB-237B5F8E4405}"/>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rgbClr val="808080"/>
                </a:solidFill>
                <a:latin typeface="IBM Plex Sans" panose="020B0503050203000203" pitchFamily="34" charset="0"/>
              </a:defRPr>
            </a:lvl1pPr>
          </a:lstStyle>
          <a:p>
            <a:fld id="{7F51F9F8-EAF5-D645-AF75-0522F1FAF6E8}" type="slidenum">
              <a:rPr lang="ru-RU" smtClean="0"/>
              <a:pPr/>
              <a:t>‹#›</a:t>
            </a:fld>
            <a:endParaRPr lang="ru-RU" dirty="0"/>
          </a:p>
        </p:txBody>
      </p:sp>
      <p:grpSp>
        <p:nvGrpSpPr>
          <p:cNvPr id="31" name="Группа 30">
            <a:extLst>
              <a:ext uri="{FF2B5EF4-FFF2-40B4-BE49-F238E27FC236}">
                <a16:creationId xmlns:a16="http://schemas.microsoft.com/office/drawing/2014/main" id="{5377AB3C-0402-F5C4-12A5-B5752612CF85}"/>
              </a:ext>
            </a:extLst>
          </p:cNvPr>
          <p:cNvGrpSpPr/>
          <p:nvPr userDrawn="1"/>
        </p:nvGrpSpPr>
        <p:grpSpPr>
          <a:xfrm>
            <a:off x="8414427" y="204960"/>
            <a:ext cx="201063" cy="201075"/>
            <a:chOff x="1530350" y="3059906"/>
            <a:chExt cx="273827" cy="273844"/>
          </a:xfrm>
        </p:grpSpPr>
        <p:sp>
          <p:nvSpPr>
            <p:cNvPr id="8" name="Полилиния 7">
              <a:extLst>
                <a:ext uri="{FF2B5EF4-FFF2-40B4-BE49-F238E27FC236}">
                  <a16:creationId xmlns:a16="http://schemas.microsoft.com/office/drawing/2014/main" id="{3AF97CA0-10DF-3F33-CC64-13DB9058290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5235B4D-2651-AAE3-0BE9-693FEAC199E4}"/>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8666AD23-099C-BFD6-0537-BB79D71DA83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Tree>
    <p:extLst>
      <p:ext uri="{BB962C8B-B14F-4D97-AF65-F5344CB8AC3E}">
        <p14:creationId xmlns:p14="http://schemas.microsoft.com/office/powerpoint/2010/main" val="3680443542"/>
      </p:ext>
    </p:extLst>
  </p:cSld>
  <p:clrMap bg1="lt1" tx1="dk1" bg2="lt2" tx2="dk2" accent1="accent1" accent2="accent2" accent3="accent3" accent4="accent4" accent5="accent5" accent6="accent6" hlink="hlink" folHlink="folHlink"/>
  <p:sldLayoutIdLst>
    <p:sldLayoutId id="2147483676" r:id="rId1"/>
    <p:sldLayoutId id="2147483706" r:id="rId2"/>
    <p:sldLayoutId id="2147483707" r:id="rId3"/>
    <p:sldLayoutId id="2147483708" r:id="rId4"/>
    <p:sldLayoutId id="2147483703" r:id="rId5"/>
    <p:sldLayoutId id="2147483702" r:id="rId6"/>
    <p:sldLayoutId id="2147483705" r:id="rId7"/>
    <p:sldLayoutId id="2147483677" r:id="rId8"/>
    <p:sldLayoutId id="2147483690" r:id="rId9"/>
    <p:sldLayoutId id="2147483691" r:id="rId10"/>
    <p:sldLayoutId id="2147483692" r:id="rId11"/>
    <p:sldLayoutId id="2147483709" r:id="rId12"/>
    <p:sldLayoutId id="2147483701" r:id="rId13"/>
  </p:sldLayoutIdLst>
  <p:hf hdr="0" dt="0"/>
  <p:txStyles>
    <p:title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p:titleStyle>
    <p:body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789" rtl="0" eaLnBrk="1" latinLnBrk="0" hangingPunct="1">
        <a:defRPr sz="1350" kern="1200">
          <a:solidFill>
            <a:schemeClr val="tx1"/>
          </a:solidFill>
          <a:latin typeface="+mn-lt"/>
          <a:ea typeface="+mn-ea"/>
          <a:cs typeface="+mn-cs"/>
        </a:defRPr>
      </a:lvl1pPr>
      <a:lvl2pPr marL="342895" algn="l" defTabSz="685789" rtl="0" eaLnBrk="1" latinLnBrk="0" hangingPunct="1">
        <a:defRPr sz="1350" kern="1200">
          <a:solidFill>
            <a:schemeClr val="tx1"/>
          </a:solidFill>
          <a:latin typeface="+mn-lt"/>
          <a:ea typeface="+mn-ea"/>
          <a:cs typeface="+mn-cs"/>
        </a:defRPr>
      </a:lvl2pPr>
      <a:lvl3pPr marL="685789" algn="l" defTabSz="685789" rtl="0" eaLnBrk="1" latinLnBrk="0" hangingPunct="1">
        <a:defRPr sz="1350" kern="1200">
          <a:solidFill>
            <a:schemeClr val="tx1"/>
          </a:solidFill>
          <a:latin typeface="+mn-lt"/>
          <a:ea typeface="+mn-ea"/>
          <a:cs typeface="+mn-cs"/>
        </a:defRPr>
      </a:lvl3pPr>
      <a:lvl4pPr marL="1028683" algn="l" defTabSz="685789" rtl="0" eaLnBrk="1" latinLnBrk="0" hangingPunct="1">
        <a:defRPr sz="1350" kern="1200">
          <a:solidFill>
            <a:schemeClr val="tx1"/>
          </a:solidFill>
          <a:latin typeface="+mn-lt"/>
          <a:ea typeface="+mn-ea"/>
          <a:cs typeface="+mn-cs"/>
        </a:defRPr>
      </a:lvl4pPr>
      <a:lvl5pPr marL="1371578" algn="l" defTabSz="685789" rtl="0" eaLnBrk="1" latinLnBrk="0" hangingPunct="1">
        <a:defRPr sz="1350" kern="1200">
          <a:solidFill>
            <a:schemeClr val="tx1"/>
          </a:solidFill>
          <a:latin typeface="+mn-lt"/>
          <a:ea typeface="+mn-ea"/>
          <a:cs typeface="+mn-cs"/>
        </a:defRPr>
      </a:lvl5pPr>
      <a:lvl6pPr marL="1714473" algn="l" defTabSz="685789" rtl="0" eaLnBrk="1" latinLnBrk="0" hangingPunct="1">
        <a:defRPr sz="1350" kern="1200">
          <a:solidFill>
            <a:schemeClr val="tx1"/>
          </a:solidFill>
          <a:latin typeface="+mn-lt"/>
          <a:ea typeface="+mn-ea"/>
          <a:cs typeface="+mn-cs"/>
        </a:defRPr>
      </a:lvl6pPr>
      <a:lvl7pPr marL="2057367" algn="l" defTabSz="685789" rtl="0" eaLnBrk="1" latinLnBrk="0" hangingPunct="1">
        <a:defRPr sz="1350" kern="1200">
          <a:solidFill>
            <a:schemeClr val="tx1"/>
          </a:solidFill>
          <a:latin typeface="+mn-lt"/>
          <a:ea typeface="+mn-ea"/>
          <a:cs typeface="+mn-cs"/>
        </a:defRPr>
      </a:lvl7pPr>
      <a:lvl8pPr marL="2400262" algn="l" defTabSz="685789" rtl="0" eaLnBrk="1" latinLnBrk="0" hangingPunct="1">
        <a:defRPr sz="1350" kern="1200">
          <a:solidFill>
            <a:schemeClr val="tx1"/>
          </a:solidFill>
          <a:latin typeface="+mn-lt"/>
          <a:ea typeface="+mn-ea"/>
          <a:cs typeface="+mn-cs"/>
        </a:defRPr>
      </a:lvl8pPr>
      <a:lvl9pPr marL="2743156" algn="l" defTabSz="68578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5" userDrawn="1">
          <p15:clr>
            <a:srgbClr val="F26B43"/>
          </p15:clr>
        </p15:guide>
        <p15:guide id="2" orient="horz" pos="391" userDrawn="1">
          <p15:clr>
            <a:srgbClr val="F26B43"/>
          </p15:clr>
        </p15:guide>
        <p15:guide id="3" pos="5419" userDrawn="1">
          <p15:clr>
            <a:srgbClr val="F26B43"/>
          </p15:clr>
        </p15:guide>
        <p15:guide id="4" orient="horz" pos="28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customXml" Target="../ink/ink1.xml"/><Relationship Id="rId10" Type="http://schemas.openxmlformats.org/officeDocument/2006/relationships/image" Target="../media/image21.gif"/><Relationship Id="rId4" Type="http://schemas.openxmlformats.org/officeDocument/2006/relationships/image" Target="../media/image22.pn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ducation.yandex.ru/handbook/ml/article/nejroseti-dlya-raboty-s-posledovatelnostyami"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mailto:a.kornaev@innopolis.ru" TargetMode="External"/><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276A50-18AE-4E23-2A6E-FB3F54503AC5}"/>
              </a:ext>
            </a:extLst>
          </p:cNvPr>
          <p:cNvSpPr>
            <a:spLocks noGrp="1"/>
          </p:cNvSpPr>
          <p:nvPr>
            <p:ph type="ctrTitle"/>
          </p:nvPr>
        </p:nvSpPr>
        <p:spPr>
          <a:xfrm>
            <a:off x="605540" y="1146369"/>
            <a:ext cx="4801347" cy="1800000"/>
          </a:xfrm>
        </p:spPr>
        <p:txBody>
          <a:bodyPr>
            <a:noAutofit/>
          </a:bodyPr>
          <a:lstStyle/>
          <a:p>
            <a:r>
              <a:rPr lang="en-US" sz="2800" dirty="0"/>
              <a:t>Machine Learning</a:t>
            </a:r>
            <a:br>
              <a:rPr lang="en-US" sz="2800" dirty="0"/>
            </a:br>
            <a:r>
              <a:rPr lang="en-US" sz="1400" dirty="0"/>
              <a:t>2024 (ML-2024)</a:t>
            </a:r>
            <a:br>
              <a:rPr lang="en-US" sz="1400" dirty="0"/>
            </a:br>
            <a:r>
              <a:rPr lang="en-US" sz="1600" dirty="0"/>
              <a:t>Lecture 9. Recurrent neural networks</a:t>
            </a:r>
            <a:endParaRPr lang="ru-RU" sz="1050" dirty="0">
              <a:solidFill>
                <a:srgbClr val="595959"/>
              </a:solidFill>
            </a:endParaRPr>
          </a:p>
        </p:txBody>
      </p:sp>
      <p:sp>
        <p:nvSpPr>
          <p:cNvPr id="6" name="Подзаголовок 2">
            <a:extLst>
              <a:ext uri="{FF2B5EF4-FFF2-40B4-BE49-F238E27FC236}">
                <a16:creationId xmlns:a16="http://schemas.microsoft.com/office/drawing/2014/main" id="{3D48AEF3-AB0E-B87B-5013-97EA6C8FD874}"/>
              </a:ext>
            </a:extLst>
          </p:cNvPr>
          <p:cNvSpPr txBox="1">
            <a:spLocks/>
          </p:cNvSpPr>
          <p:nvPr/>
        </p:nvSpPr>
        <p:spPr>
          <a:xfrm>
            <a:off x="605539" y="3500651"/>
            <a:ext cx="4874037" cy="1095162"/>
          </a:xfrm>
          <a:prstGeom prst="rect">
            <a:avLst/>
          </a:prstGeom>
        </p:spPr>
        <p:txBody>
          <a:bodyPr/>
          <a:lstStyle>
            <a:lvl1pPr marL="0" indent="0" algn="l" defTabSz="685789" rtl="0" eaLnBrk="1" latinLnBrk="0" hangingPunct="1">
              <a:lnSpc>
                <a:spcPct val="90000"/>
              </a:lnSpc>
              <a:spcBef>
                <a:spcPts val="750"/>
              </a:spcBef>
              <a:buFont typeface="Arial" panose="020B0604020202020204" pitchFamily="34" charset="0"/>
              <a:buNone/>
              <a:defRPr sz="1500" kern="1200">
                <a:solidFill>
                  <a:schemeClr val="tx1"/>
                </a:solidFill>
                <a:latin typeface="IBM Plex Sans" panose="020B0503050203000203" pitchFamily="34" charset="0"/>
                <a:ea typeface="+mn-ea"/>
                <a:cs typeface="+mn-cs"/>
              </a:defRPr>
            </a:lvl1pPr>
            <a:lvl2pPr marL="342895" indent="0" algn="ctr" defTabSz="68578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9" indent="0" algn="ctr" defTabSz="68578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8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78"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7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67"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62"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56"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pPr>
            <a:r>
              <a:rPr lang="en-US" sz="1200">
                <a:solidFill>
                  <a:schemeClr val="tx1">
                    <a:lumMod val="75000"/>
                    <a:lumOff val="25000"/>
                  </a:schemeClr>
                </a:solidFill>
              </a:rPr>
              <a:t>by Alexei Valerievich Kornaev, </a:t>
            </a:r>
            <a:r>
              <a:rPr lang="en-US" sz="1200">
                <a:solidFill>
                  <a:schemeClr val="tx1">
                    <a:lumMod val="65000"/>
                    <a:lumOff val="35000"/>
                  </a:schemeClr>
                </a:solidFill>
              </a:rPr>
              <a:t>Dr. habil. in Eng. Sc., </a:t>
            </a:r>
            <a:br>
              <a:rPr lang="en-US" sz="1200">
                <a:solidFill>
                  <a:schemeClr val="tx1">
                    <a:lumMod val="65000"/>
                    <a:lumOff val="35000"/>
                  </a:schemeClr>
                </a:solidFill>
              </a:rPr>
            </a:br>
            <a:r>
              <a:rPr lang="en-US" sz="1200">
                <a:solidFill>
                  <a:schemeClr val="tx1">
                    <a:lumMod val="65000"/>
                    <a:lumOff val="35000"/>
                  </a:schemeClr>
                </a:solidFill>
              </a:rPr>
              <a:t>Researcher at the RC for AI, Assoc. Prof.</a:t>
            </a:r>
            <a:r>
              <a:rPr lang="ru-RU" sz="1200">
                <a:solidFill>
                  <a:schemeClr val="tx1">
                    <a:lumMod val="65000"/>
                    <a:lumOff val="35000"/>
                  </a:schemeClr>
                </a:solidFill>
              </a:rPr>
              <a:t> </a:t>
            </a:r>
            <a:r>
              <a:rPr lang="en-US" sz="1200">
                <a:solidFill>
                  <a:schemeClr val="tx1">
                    <a:lumMod val="65000"/>
                    <a:lumOff val="35000"/>
                  </a:schemeClr>
                </a:solidFill>
              </a:rPr>
              <a:t>of the Robotics and CV Master’s Program, </a:t>
            </a:r>
            <a:r>
              <a:rPr lang="en-US" sz="1200">
                <a:solidFill>
                  <a:srgbClr val="40BA21"/>
                </a:solidFill>
              </a:rPr>
              <a:t>Innopolis University</a:t>
            </a:r>
            <a:endParaRPr lang="en-US" sz="1200">
              <a:solidFill>
                <a:schemeClr val="tx1">
                  <a:lumMod val="65000"/>
                  <a:lumOff val="35000"/>
                </a:schemeClr>
              </a:solidFill>
            </a:endParaRPr>
          </a:p>
          <a:p>
            <a:pPr>
              <a:spcBef>
                <a:spcPts val="0"/>
              </a:spcBef>
            </a:pPr>
            <a:r>
              <a:rPr lang="en-US" sz="1200">
                <a:solidFill>
                  <a:schemeClr val="tx1">
                    <a:lumMod val="65000"/>
                    <a:lumOff val="35000"/>
                  </a:schemeClr>
                </a:solidFill>
              </a:rPr>
              <a:t>Researcher at the RC for AI, </a:t>
            </a:r>
            <a:r>
              <a:rPr lang="en-US" sz="1200">
                <a:solidFill>
                  <a:srgbClr val="134682"/>
                </a:solidFill>
              </a:rPr>
              <a:t>National RC for Oncology n.a. NN Blohin</a:t>
            </a:r>
          </a:p>
          <a:p>
            <a:pPr>
              <a:spcBef>
                <a:spcPts val="0"/>
              </a:spcBef>
            </a:pPr>
            <a:r>
              <a:rPr lang="en-US" sz="1200">
                <a:solidFill>
                  <a:schemeClr val="tx1">
                    <a:lumMod val="65000"/>
                    <a:lumOff val="35000"/>
                  </a:schemeClr>
                </a:solidFill>
              </a:rPr>
              <a:t>Professor at the Dept. of Mechatronics, Mechanics, and Robotics, </a:t>
            </a:r>
            <a:r>
              <a:rPr lang="en-US" sz="1200">
                <a:solidFill>
                  <a:srgbClr val="0070C0"/>
                </a:solidFill>
              </a:rPr>
              <a:t>Orel State University</a:t>
            </a:r>
            <a:endParaRPr lang="ru-RU" sz="1200" dirty="0"/>
          </a:p>
        </p:txBody>
      </p:sp>
    </p:spTree>
    <p:extLst>
      <p:ext uri="{BB962C8B-B14F-4D97-AF65-F5344CB8AC3E}">
        <p14:creationId xmlns:p14="http://schemas.microsoft.com/office/powerpoint/2010/main" val="194294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0E111-F0E6-50A6-4C8F-71792E49FB37}"/>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471C424-228D-B152-19AD-C64DB65BFEE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654F83A8-F47A-8138-C169-01416C2F829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AC469E31-4EE0-ED24-2317-B54DF7DE8B2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AF59E491-A8B7-A0A9-B030-A5A4BA510E28}"/>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D820E833-3E07-D7F4-0A34-D98BBBA1DA93}"/>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10</a:t>
            </a:fld>
            <a:endParaRPr lang="ru-RU" dirty="0"/>
          </a:p>
        </p:txBody>
      </p:sp>
      <p:sp>
        <p:nvSpPr>
          <p:cNvPr id="2" name="Нижний колонтитул 4">
            <a:extLst>
              <a:ext uri="{FF2B5EF4-FFF2-40B4-BE49-F238E27FC236}">
                <a16:creationId xmlns:a16="http://schemas.microsoft.com/office/drawing/2014/main" id="{2E834669-B7CE-3B8B-5988-5EDE507682E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78304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11</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36913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21823FE9-35D6-0CCE-FE52-3888F7F100B4}"/>
              </a:ext>
            </a:extLst>
          </p:cNvPr>
          <p:cNvPicPr>
            <a:picLocks noChangeAspect="1"/>
          </p:cNvPicPr>
          <p:nvPr/>
        </p:nvPicPr>
        <p:blipFill>
          <a:blip r:embed="rId2"/>
          <a:srcRect l="13415"/>
          <a:stretch/>
        </p:blipFill>
        <p:spPr>
          <a:xfrm>
            <a:off x="5446127" y="839670"/>
            <a:ext cx="3694960" cy="3472193"/>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TEMPORAL DATA PROCESSING INTUITION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RECURRENT NEURAL NETWORKS (RNNs)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TRANSFORMERS (Ts)</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65611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pic>
        <p:nvPicPr>
          <p:cNvPr id="15" name="Рисунок 14">
            <a:extLst>
              <a:ext uri="{FF2B5EF4-FFF2-40B4-BE49-F238E27FC236}">
                <a16:creationId xmlns:a16="http://schemas.microsoft.com/office/drawing/2014/main" id="{24970746-F8E0-436A-A36C-AF7333E1D613}"/>
              </a:ext>
            </a:extLst>
          </p:cNvPr>
          <p:cNvPicPr>
            <a:picLocks noChangeAspect="1"/>
          </p:cNvPicPr>
          <p:nvPr/>
        </p:nvPicPr>
        <p:blipFill>
          <a:blip r:embed="rId2"/>
          <a:stretch>
            <a:fillRect/>
          </a:stretch>
        </p:blipFill>
        <p:spPr>
          <a:xfrm>
            <a:off x="1799746" y="1815417"/>
            <a:ext cx="3060000" cy="1512666"/>
          </a:xfrm>
          <a:prstGeom prst="rect">
            <a:avLst/>
          </a:prstGeom>
        </p:spPr>
      </p:pic>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fontScale="70000" lnSpcReduction="2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Recap: feed-forward (fully-connected, multi-layer perceptron) neural networks intuition</a:t>
            </a:r>
            <a:endParaRPr lang="ru-RU" sz="1800" dirty="0">
              <a:solidFill>
                <a:schemeClr val="tx1">
                  <a:lumMod val="75000"/>
                  <a:lumOff val="25000"/>
                </a:schemeClr>
              </a:solidFill>
            </a:endParaRPr>
          </a:p>
        </p:txBody>
      </p:sp>
      <p:sp>
        <p:nvSpPr>
          <p:cNvPr id="11" name="Нижний колонтитул 4">
            <a:extLst>
              <a:ext uri="{FF2B5EF4-FFF2-40B4-BE49-F238E27FC236}">
                <a16:creationId xmlns:a16="http://schemas.microsoft.com/office/drawing/2014/main" id="{07895FE6-1F80-4074-8347-4C146657196D}"/>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mc:AlternateContent xmlns:mc="http://schemas.openxmlformats.org/markup-compatibility/2006" xmlns:a14="http://schemas.microsoft.com/office/drawing/2010/main">
        <mc:Choice Requires="a14">
          <p:sp>
            <p:nvSpPr>
              <p:cNvPr id="12" name="Объект 31">
                <a:extLst>
                  <a:ext uri="{FF2B5EF4-FFF2-40B4-BE49-F238E27FC236}">
                    <a16:creationId xmlns:a16="http://schemas.microsoft.com/office/drawing/2014/main" id="{115BE801-FDCE-4F13-B197-A9B9F2979A37}"/>
                  </a:ext>
                </a:extLst>
              </p:cNvPr>
              <p:cNvSpPr txBox="1"/>
              <p:nvPr/>
            </p:nvSpPr>
            <p:spPr bwMode="auto">
              <a:xfrm>
                <a:off x="605134" y="1126557"/>
                <a:ext cx="4145223" cy="554768"/>
              </a:xfrm>
              <a:prstGeom prst="rect">
                <a:avLst/>
              </a:prstGeom>
              <a:solidFill>
                <a:srgbClr val="FFFFFF"/>
              </a:solidFill>
              <a:ln>
                <a:solidFill>
                  <a:schemeClr val="bg1"/>
                </a:solidFill>
              </a:ln>
            </p:spPr>
            <p:txBody>
              <a:bodyPr>
                <a:noAutofit/>
              </a:bodyPr>
              <a:lstStyle>
                <a:defPPr>
                  <a:defRPr lang="ru-RU"/>
                </a:defPPr>
                <a:lvl1pPr>
                  <a:defRPr sz="1600" i="1">
                    <a:solidFill>
                      <a:srgbClr val="000000"/>
                    </a:solidFill>
                    <a:latin typeface="Cambria Math" panose="02040503050406030204" pitchFamily="18" charset="0"/>
                  </a:defRPr>
                </a:lvl1pPr>
              </a:lstStyle>
              <a:p>
                <a:pPr/>
                <a14:m>
                  <m:oMathPara xmlns:m="http://schemas.openxmlformats.org/officeDocument/2006/math">
                    <m:oMathParaPr>
                      <m:jc m:val="left"/>
                    </m:oMathParaPr>
                    <m:oMath xmlns:m="http://schemas.openxmlformats.org/officeDocument/2006/math">
                      <m:r>
                        <a:rPr lang="en-US" sz="1050" b="0" i="1" smtClean="0">
                          <a:latin typeface="Cambria Math" panose="02040503050406030204" pitchFamily="18" charset="0"/>
                        </a:rPr>
                        <m:t>𝐿</m:t>
                      </m:r>
                      <m:d>
                        <m:dPr>
                          <m:ctrlPr>
                            <a:rPr lang="ru-RU" sz="1050" i="1">
                              <a:latin typeface="Cambria Math" panose="02040503050406030204" pitchFamily="18" charset="0"/>
                            </a:rPr>
                          </m:ctrlPr>
                        </m:dPr>
                        <m:e>
                          <m:sSup>
                            <m:sSupPr>
                              <m:ctrlPr>
                                <a:rPr lang="en-US" altLang="ru-RU" sz="1050" i="1">
                                  <a:latin typeface="Cambria Math" panose="02040503050406030204" pitchFamily="18" charset="0"/>
                                </a:rPr>
                              </m:ctrlPr>
                            </m:sSupPr>
                            <m:e>
                              <m:r>
                                <a:rPr lang="el-GR" sz="1050" b="1" i="1">
                                  <a:latin typeface="Cambria Math" panose="02040503050406030204" pitchFamily="18" charset="0"/>
                                </a:rPr>
                                <m:t>𝜣</m:t>
                              </m:r>
                            </m:e>
                            <m:sup>
                              <m:r>
                                <a:rPr lang="en-US" altLang="ru-RU" sz="1050">
                                  <a:latin typeface="Cambria Math" panose="02040503050406030204" pitchFamily="18" charset="0"/>
                                </a:rPr>
                                <m:t>(</m:t>
                              </m:r>
                              <m:r>
                                <a:rPr lang="en-US" altLang="ru-RU" sz="1050" b="0" i="1" smtClean="0">
                                  <a:latin typeface="Cambria Math" panose="02040503050406030204" pitchFamily="18" charset="0"/>
                                </a:rPr>
                                <m:t>𝑘</m:t>
                              </m:r>
                              <m:r>
                                <a:rPr lang="en-US" altLang="ru-RU" sz="1050">
                                  <a:latin typeface="Cambria Math" panose="02040503050406030204" pitchFamily="18" charset="0"/>
                                </a:rPr>
                                <m:t>)</m:t>
                              </m:r>
                            </m:sup>
                          </m:sSup>
                        </m:e>
                      </m:d>
                      <m:r>
                        <a:rPr lang="ru-RU" sz="1050">
                          <a:latin typeface="Cambria Math" panose="02040503050406030204" pitchFamily="18" charset="0"/>
                        </a:rPr>
                        <m:t>=−</m:t>
                      </m:r>
                      <m:f>
                        <m:fPr>
                          <m:ctrlPr>
                            <a:rPr lang="ru-RU" sz="1050" i="1">
                              <a:latin typeface="Cambria Math" panose="02040503050406030204" pitchFamily="18" charset="0"/>
                            </a:rPr>
                          </m:ctrlPr>
                        </m:fPr>
                        <m:num>
                          <m:r>
                            <a:rPr lang="ru-RU" sz="1050">
                              <a:latin typeface="Cambria Math" panose="02040503050406030204" pitchFamily="18" charset="0"/>
                            </a:rPr>
                            <m:t>1</m:t>
                          </m:r>
                        </m:num>
                        <m:den>
                          <m:r>
                            <a:rPr lang="en-US" sz="1050" b="0" i="1" smtClean="0">
                              <a:latin typeface="Cambria Math" panose="02040503050406030204" pitchFamily="18" charset="0"/>
                            </a:rPr>
                            <m:t>𝑚</m:t>
                          </m:r>
                        </m:den>
                      </m:f>
                      <m:nary>
                        <m:naryPr>
                          <m:chr m:val="∑"/>
                          <m:ctrlPr>
                            <a:rPr lang="ru-RU" sz="1050" i="1">
                              <a:latin typeface="Cambria Math" panose="02040503050406030204" pitchFamily="18" charset="0"/>
                            </a:rPr>
                          </m:ctrlPr>
                        </m:naryPr>
                        <m:sub>
                          <m:r>
                            <a:rPr lang="ru-RU" sz="1050">
                              <a:latin typeface="Cambria Math" panose="02040503050406030204" pitchFamily="18" charset="0"/>
                            </a:rPr>
                            <m:t>𝑖</m:t>
                          </m:r>
                          <m:r>
                            <a:rPr lang="ru-RU" sz="1050">
                              <a:latin typeface="Cambria Math" panose="02040503050406030204" pitchFamily="18" charset="0"/>
                            </a:rPr>
                            <m:t>=1</m:t>
                          </m:r>
                        </m:sub>
                        <m:sup>
                          <m:r>
                            <a:rPr lang="en-US" sz="1050" b="0" i="1" smtClean="0">
                              <a:latin typeface="Cambria Math" panose="02040503050406030204" pitchFamily="18" charset="0"/>
                            </a:rPr>
                            <m:t>𝑚</m:t>
                          </m:r>
                        </m:sup>
                        <m:e>
                          <m:nary>
                            <m:naryPr>
                              <m:chr m:val="∑"/>
                              <m:ctrlPr>
                                <a:rPr lang="en-US" sz="1050" b="0" i="1" smtClean="0">
                                  <a:latin typeface="Cambria Math" panose="02040503050406030204" pitchFamily="18" charset="0"/>
                                </a:rPr>
                              </m:ctrlPr>
                            </m:naryPr>
                            <m:sub>
                              <m:r>
                                <m:rPr>
                                  <m:brk m:alnAt="23"/>
                                </m:rPr>
                                <a:rPr lang="en-US" sz="1050" b="0" i="1" smtClean="0">
                                  <a:latin typeface="Cambria Math" panose="02040503050406030204" pitchFamily="18" charset="0"/>
                                </a:rPr>
                                <m:t>𝑗</m:t>
                              </m:r>
                              <m:r>
                                <a:rPr lang="en-US" sz="1050" b="0" i="1" smtClean="0">
                                  <a:latin typeface="Cambria Math" panose="02040503050406030204" pitchFamily="18" charset="0"/>
                                </a:rPr>
                                <m:t>=1</m:t>
                              </m:r>
                            </m:sub>
                            <m:sup>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𝑛</m:t>
                                  </m:r>
                                </m:e>
                                <m:sub>
                                  <m:r>
                                    <a:rPr lang="en-US" sz="1050">
                                      <a:latin typeface="Cambria Math" panose="02040503050406030204" pitchFamily="18" charset="0"/>
                                    </a:rPr>
                                    <m:t>𝑙</m:t>
                                  </m:r>
                                </m:sub>
                              </m:sSub>
                            </m:sup>
                            <m:e>
                              <m:d>
                                <m:dPr>
                                  <m:ctrlPr>
                                    <a:rPr lang="ru-RU" sz="1050" i="1">
                                      <a:latin typeface="Cambria Math" panose="02040503050406030204" pitchFamily="18" charset="0"/>
                                    </a:rPr>
                                  </m:ctrlPr>
                                </m:dPr>
                                <m:e>
                                  <m:sSubSup>
                                    <m:sSubSupPr>
                                      <m:ctrlPr>
                                        <a:rPr lang="ru-RU" sz="1050" i="1">
                                          <a:latin typeface="Cambria Math" panose="02040503050406030204" pitchFamily="18" charset="0"/>
                                        </a:rPr>
                                      </m:ctrlPr>
                                    </m:sSubSupPr>
                                    <m:e>
                                      <m:r>
                                        <a:rPr lang="ru-RU" sz="1050">
                                          <a:latin typeface="Cambria Math" panose="02040503050406030204" pitchFamily="18" charset="0"/>
                                        </a:rPr>
                                        <m:t>𝑦</m:t>
                                      </m:r>
                                    </m:e>
                                    <m:sub>
                                      <m:r>
                                        <a:rPr lang="en-US" sz="1050">
                                          <a:latin typeface="Cambria Math" panose="02040503050406030204" pitchFamily="18" charset="0"/>
                                        </a:rPr>
                                        <m:t>𝑗</m:t>
                                      </m:r>
                                    </m:sub>
                                    <m:sup>
                                      <m:d>
                                        <m:dPr>
                                          <m:ctrlPr>
                                            <a:rPr lang="ru-RU" sz="1050" i="1">
                                              <a:latin typeface="Cambria Math" panose="02040503050406030204" pitchFamily="18" charset="0"/>
                                            </a:rPr>
                                          </m:ctrlPr>
                                        </m:dPr>
                                        <m:e>
                                          <m:r>
                                            <a:rPr lang="ru-RU" sz="1050">
                                              <a:latin typeface="Cambria Math" panose="02040503050406030204" pitchFamily="18" charset="0"/>
                                            </a:rPr>
                                            <m:t>𝑖</m:t>
                                          </m:r>
                                        </m:e>
                                      </m:d>
                                    </m:sup>
                                  </m:sSubSup>
                                  <m:func>
                                    <m:funcPr>
                                      <m:ctrlPr>
                                        <a:rPr lang="ru-RU" sz="1050" i="1">
                                          <a:latin typeface="Cambria Math" panose="02040503050406030204" pitchFamily="18" charset="0"/>
                                        </a:rPr>
                                      </m:ctrlPr>
                                    </m:funcPr>
                                    <m:fName>
                                      <m:r>
                                        <m:rPr>
                                          <m:sty m:val="p"/>
                                        </m:rPr>
                                        <a:rPr lang="ru-RU" sz="1050">
                                          <a:latin typeface="Cambria Math" panose="02040503050406030204" pitchFamily="18" charset="0"/>
                                        </a:rPr>
                                        <m:t>ln</m:t>
                                      </m:r>
                                    </m:fName>
                                    <m:e>
                                      <m:r>
                                        <a:rPr lang="ru-RU" sz="1050">
                                          <a:latin typeface="Cambria Math" panose="02040503050406030204" pitchFamily="18" charset="0"/>
                                        </a:rPr>
                                        <m:t>(</m:t>
                                      </m:r>
                                    </m:e>
                                  </m:func>
                                  <m:sSubSup>
                                    <m:sSubSupPr>
                                      <m:ctrlPr>
                                        <a:rPr lang="ru-RU" sz="1050" i="1">
                                          <a:latin typeface="Cambria Math" panose="02040503050406030204" pitchFamily="18" charset="0"/>
                                        </a:rPr>
                                      </m:ctrlPr>
                                    </m:sSubSupPr>
                                    <m:e>
                                      <m:r>
                                        <a:rPr lang="en-US" sz="1050" b="0" i="1" smtClean="0">
                                          <a:latin typeface="Cambria Math" panose="02040503050406030204" pitchFamily="18" charset="0"/>
                                        </a:rPr>
                                        <m:t>h</m:t>
                                      </m:r>
                                    </m:e>
                                    <m:sub>
                                      <m:r>
                                        <a:rPr lang="en-US" sz="1050">
                                          <a:latin typeface="Cambria Math" panose="02040503050406030204" pitchFamily="18" charset="0"/>
                                        </a:rPr>
                                        <m:t>𝑗</m:t>
                                      </m:r>
                                    </m:sub>
                                    <m:sup>
                                      <m:d>
                                        <m:dPr>
                                          <m:ctrlPr>
                                            <a:rPr lang="ru-RU" sz="1050" i="1">
                                              <a:latin typeface="Cambria Math" panose="02040503050406030204" pitchFamily="18" charset="0"/>
                                            </a:rPr>
                                          </m:ctrlPr>
                                        </m:dPr>
                                        <m:e>
                                          <m:r>
                                            <a:rPr lang="ru-RU" sz="1050">
                                              <a:latin typeface="Cambria Math" panose="02040503050406030204" pitchFamily="18" charset="0"/>
                                            </a:rPr>
                                            <m:t>𝑖</m:t>
                                          </m:r>
                                        </m:e>
                                      </m:d>
                                    </m:sup>
                                  </m:sSubSup>
                                  <m:r>
                                    <a:rPr lang="ru-RU" sz="1050">
                                      <a:latin typeface="Cambria Math" panose="02040503050406030204" pitchFamily="18" charset="0"/>
                                    </a:rPr>
                                    <m:t>)</m:t>
                                  </m:r>
                                </m:e>
                              </m:d>
                            </m:e>
                          </m:nary>
                        </m:e>
                      </m:nary>
                      <m:r>
                        <a:rPr lang="en-US" sz="1050" b="0" i="1" smtClean="0">
                          <a:latin typeface="Cambria Math" panose="02040503050406030204" pitchFamily="18" charset="0"/>
                        </a:rPr>
                        <m:t>+</m:t>
                      </m:r>
                      <m:f>
                        <m:fPr>
                          <m:ctrlPr>
                            <a:rPr lang="ru-RU" sz="1050" i="1">
                              <a:latin typeface="Cambria Math" panose="02040503050406030204" pitchFamily="18" charset="0"/>
                            </a:rPr>
                          </m:ctrlPr>
                        </m:fPr>
                        <m:num>
                          <m:r>
                            <a:rPr lang="ru-RU" sz="1050" i="1" smtClean="0">
                              <a:latin typeface="Cambria Math" panose="02040503050406030204" pitchFamily="18" charset="0"/>
                              <a:ea typeface="Cambria Math" panose="02040503050406030204" pitchFamily="18" charset="0"/>
                            </a:rPr>
                            <m:t>𝜆</m:t>
                          </m:r>
                        </m:num>
                        <m:den>
                          <m:r>
                            <a:rPr lang="en-US" sz="1050" b="0" i="1" smtClean="0">
                              <a:latin typeface="Cambria Math" panose="02040503050406030204" pitchFamily="18" charset="0"/>
                            </a:rPr>
                            <m:t>2</m:t>
                          </m:r>
                          <m:r>
                            <a:rPr lang="en-US" sz="1050">
                              <a:latin typeface="Cambria Math" panose="02040503050406030204" pitchFamily="18" charset="0"/>
                            </a:rPr>
                            <m:t>𝑚</m:t>
                          </m:r>
                        </m:den>
                      </m:f>
                      <m:nary>
                        <m:naryPr>
                          <m:chr m:val="∑"/>
                          <m:ctrlPr>
                            <a:rPr lang="ru-RU" sz="1050" i="1">
                              <a:latin typeface="Cambria Math" panose="02040503050406030204" pitchFamily="18" charset="0"/>
                              <a:ea typeface="Cambria Math" panose="02040503050406030204" pitchFamily="18" charset="0"/>
                            </a:rPr>
                          </m:ctrlPr>
                        </m:naryPr>
                        <m:sub>
                          <m:r>
                            <a:rPr lang="en-US" sz="1050" b="0" i="1" smtClean="0">
                              <a:latin typeface="Cambria Math" panose="02040503050406030204" pitchFamily="18" charset="0"/>
                              <a:ea typeface="Cambria Math" panose="02040503050406030204" pitchFamily="18" charset="0"/>
                            </a:rPr>
                            <m:t>𝑘</m:t>
                          </m:r>
                          <m:r>
                            <a:rPr lang="en-US" sz="1050">
                              <a:latin typeface="Cambria Math" panose="02040503050406030204" pitchFamily="18" charset="0"/>
                              <a:ea typeface="Cambria Math" panose="02040503050406030204" pitchFamily="18" charset="0"/>
                            </a:rPr>
                            <m:t>=1</m:t>
                          </m:r>
                        </m:sub>
                        <m:sup>
                          <m:r>
                            <a:rPr lang="en-US" sz="1050" b="0" i="1" smtClean="0">
                              <a:latin typeface="Cambria Math" panose="02040503050406030204" pitchFamily="18" charset="0"/>
                              <a:ea typeface="Cambria Math" panose="02040503050406030204" pitchFamily="18" charset="0"/>
                            </a:rPr>
                            <m:t>𝑙</m:t>
                          </m:r>
                          <m:r>
                            <a:rPr lang="en-US" sz="1050" b="0" i="1" smtClean="0">
                              <a:latin typeface="Cambria Math" panose="02040503050406030204" pitchFamily="18" charset="0"/>
                              <a:ea typeface="Cambria Math" panose="02040503050406030204" pitchFamily="18" charset="0"/>
                            </a:rPr>
                            <m:t>−1</m:t>
                          </m:r>
                        </m:sup>
                        <m:e>
                          <m:nary>
                            <m:naryPr>
                              <m:chr m:val="∑"/>
                              <m:ctrlPr>
                                <a:rPr lang="ru-RU" sz="1050" i="1">
                                  <a:latin typeface="Cambria Math" panose="02040503050406030204" pitchFamily="18" charset="0"/>
                                  <a:ea typeface="Cambria Math" panose="02040503050406030204" pitchFamily="18" charset="0"/>
                                </a:rPr>
                              </m:ctrlPr>
                            </m:naryPr>
                            <m:sub>
                              <m:r>
                                <m:rPr>
                                  <m:brk m:alnAt="23"/>
                                </m:rPr>
                                <a:rPr lang="en-US" sz="1050" b="0" i="1" smtClean="0">
                                  <a:latin typeface="Cambria Math" panose="02040503050406030204" pitchFamily="18" charset="0"/>
                                  <a:ea typeface="Cambria Math" panose="02040503050406030204" pitchFamily="18" charset="0"/>
                                </a:rPr>
                                <m:t>𝑖</m:t>
                              </m:r>
                              <m:r>
                                <a:rPr lang="en-US" sz="1050">
                                  <a:latin typeface="Cambria Math" panose="02040503050406030204" pitchFamily="18" charset="0"/>
                                  <a:ea typeface="Cambria Math" panose="02040503050406030204" pitchFamily="18" charset="0"/>
                                </a:rPr>
                                <m:t>=1</m:t>
                              </m:r>
                            </m:sub>
                            <m:sup>
                              <m:sSub>
                                <m:sSubPr>
                                  <m:ctrlPr>
                                    <a:rPr lang="en-US" sz="1050" i="1">
                                      <a:latin typeface="Cambria Math" panose="02040503050406030204" pitchFamily="18" charset="0"/>
                                    </a:rPr>
                                  </m:ctrlPr>
                                </m:sSubPr>
                                <m:e>
                                  <m:r>
                                    <a:rPr lang="en-US" sz="1050">
                                      <a:latin typeface="Cambria Math" panose="02040503050406030204" pitchFamily="18" charset="0"/>
                                    </a:rPr>
                                    <m:t>𝑛</m:t>
                                  </m:r>
                                </m:e>
                                <m:sub>
                                  <m:r>
                                    <a:rPr lang="en-US" sz="1050" b="0" i="1" smtClean="0">
                                      <a:latin typeface="Cambria Math" panose="02040503050406030204" pitchFamily="18" charset="0"/>
                                    </a:rPr>
                                    <m:t>𝑘</m:t>
                                  </m:r>
                                </m:sub>
                              </m:sSub>
                            </m:sup>
                            <m:e>
                              <m:nary>
                                <m:naryPr>
                                  <m:chr m:val="∑"/>
                                  <m:ctrlPr>
                                    <a:rPr lang="ru-RU" sz="1050" i="1">
                                      <a:latin typeface="Cambria Math" panose="02040503050406030204" pitchFamily="18" charset="0"/>
                                      <a:ea typeface="Cambria Math" panose="02040503050406030204" pitchFamily="18" charset="0"/>
                                    </a:rPr>
                                  </m:ctrlPr>
                                </m:naryPr>
                                <m:sub>
                                  <m:r>
                                    <m:rPr>
                                      <m:brk m:alnAt="23"/>
                                    </m:rPr>
                                    <a:rPr lang="en-US" sz="1050">
                                      <a:latin typeface="Cambria Math" panose="02040503050406030204" pitchFamily="18" charset="0"/>
                                      <a:ea typeface="Cambria Math" panose="02040503050406030204" pitchFamily="18" charset="0"/>
                                    </a:rPr>
                                    <m:t>𝑗</m:t>
                                  </m:r>
                                  <m:r>
                                    <a:rPr lang="en-US" sz="1050">
                                      <a:latin typeface="Cambria Math" panose="02040503050406030204" pitchFamily="18" charset="0"/>
                                      <a:ea typeface="Cambria Math" panose="02040503050406030204" pitchFamily="18" charset="0"/>
                                    </a:rPr>
                                    <m:t>=1</m:t>
                                  </m:r>
                                </m:sub>
                                <m:sup>
                                  <m:sSub>
                                    <m:sSubPr>
                                      <m:ctrlPr>
                                        <a:rPr lang="en-US" sz="1050" i="1">
                                          <a:latin typeface="Cambria Math" panose="02040503050406030204" pitchFamily="18" charset="0"/>
                                        </a:rPr>
                                      </m:ctrlPr>
                                    </m:sSubPr>
                                    <m:e>
                                      <m:r>
                                        <a:rPr lang="en-US" sz="1050">
                                          <a:latin typeface="Cambria Math" panose="02040503050406030204" pitchFamily="18" charset="0"/>
                                        </a:rPr>
                                        <m:t>𝑛</m:t>
                                      </m:r>
                                    </m:e>
                                    <m:sub>
                                      <m:r>
                                        <a:rPr lang="en-US" sz="1050">
                                          <a:latin typeface="Cambria Math" panose="02040503050406030204" pitchFamily="18" charset="0"/>
                                        </a:rPr>
                                        <m:t>𝑘</m:t>
                                      </m:r>
                                      <m:r>
                                        <a:rPr lang="en-US" sz="1050" b="0" i="1" smtClean="0">
                                          <a:latin typeface="Cambria Math" panose="02040503050406030204" pitchFamily="18" charset="0"/>
                                        </a:rPr>
                                        <m:t>+1</m:t>
                                      </m:r>
                                    </m:sub>
                                  </m:sSub>
                                </m:sup>
                                <m:e>
                                  <m:sSup>
                                    <m:sSupPr>
                                      <m:ctrlPr>
                                        <a:rPr lang="en-US" sz="1050" b="0" i="1" smtClean="0">
                                          <a:latin typeface="Cambria Math" panose="02040503050406030204" pitchFamily="18" charset="0"/>
                                        </a:rPr>
                                      </m:ctrlPr>
                                    </m:sSupPr>
                                    <m:e>
                                      <m:d>
                                        <m:dPr>
                                          <m:ctrlPr>
                                            <a:rPr lang="en-US" sz="1050" b="0" i="1" smtClean="0">
                                              <a:latin typeface="Cambria Math" panose="02040503050406030204" pitchFamily="18" charset="0"/>
                                            </a:rPr>
                                          </m:ctrlPr>
                                        </m:dPr>
                                        <m:e>
                                          <m:sSubSup>
                                            <m:sSubSupPr>
                                              <m:ctrlPr>
                                                <a:rPr lang="en-US" sz="1050" i="1">
                                                  <a:latin typeface="Cambria Math" panose="02040503050406030204" pitchFamily="18" charset="0"/>
                                                </a:rPr>
                                              </m:ctrlPr>
                                            </m:sSubSupPr>
                                            <m:e>
                                              <m:r>
                                                <a:rPr lang="ru-RU" sz="1050">
                                                  <a:latin typeface="Cambria Math" panose="02040503050406030204" pitchFamily="18" charset="0"/>
                                                </a:rPr>
                                                <m:t>𝜃</m:t>
                                              </m:r>
                                            </m:e>
                                            <m:sub>
                                              <m:r>
                                                <a:rPr lang="en-US" sz="1050">
                                                  <a:latin typeface="Cambria Math" panose="02040503050406030204" pitchFamily="18" charset="0"/>
                                                </a:rPr>
                                                <m:t>𝑖𝑗</m:t>
                                              </m:r>
                                            </m:sub>
                                            <m:sup>
                                              <m:r>
                                                <a:rPr lang="ru-RU" sz="1050">
                                                  <a:latin typeface="Cambria Math" panose="02040503050406030204" pitchFamily="18" charset="0"/>
                                                </a:rPr>
                                                <m:t>(</m:t>
                                              </m:r>
                                              <m:r>
                                                <a:rPr lang="en-US" sz="1050">
                                                  <a:latin typeface="Cambria Math" panose="02040503050406030204" pitchFamily="18" charset="0"/>
                                                </a:rPr>
                                                <m:t>𝑘</m:t>
                                              </m:r>
                                              <m:r>
                                                <a:rPr lang="ru-RU" sz="1050">
                                                  <a:latin typeface="Cambria Math" panose="02040503050406030204" pitchFamily="18" charset="0"/>
                                                </a:rPr>
                                                <m:t>)</m:t>
                                              </m:r>
                                            </m:sup>
                                          </m:sSubSup>
                                        </m:e>
                                      </m:d>
                                    </m:e>
                                    <m:sup>
                                      <m:r>
                                        <a:rPr lang="en-US" sz="1050" b="0" i="1" smtClean="0">
                                          <a:latin typeface="Cambria Math" panose="02040503050406030204" pitchFamily="18" charset="0"/>
                                        </a:rPr>
                                        <m:t>2</m:t>
                                      </m:r>
                                    </m:sup>
                                  </m:sSup>
                                </m:e>
                              </m:nary>
                            </m:e>
                          </m:nary>
                        </m:e>
                      </m:nary>
                      <m:r>
                        <a:rPr lang="ru-RU" sz="1050">
                          <a:latin typeface="Cambria Math" panose="02040503050406030204" pitchFamily="18" charset="0"/>
                        </a:rPr>
                        <m:t>⇒</m:t>
                      </m:r>
                      <m:r>
                        <m:rPr>
                          <m:sty m:val="p"/>
                        </m:rPr>
                        <a:rPr lang="ru-RU" sz="1050">
                          <a:latin typeface="Cambria Math" panose="02040503050406030204" pitchFamily="18" charset="0"/>
                        </a:rPr>
                        <m:t>min</m:t>
                      </m:r>
                      <m:r>
                        <a:rPr lang="en-US" sz="1050" b="0" i="1" smtClean="0">
                          <a:latin typeface="Cambria Math" panose="02040503050406030204" pitchFamily="18" charset="0"/>
                        </a:rPr>
                        <m:t>.</m:t>
                      </m:r>
                    </m:oMath>
                  </m:oMathPara>
                </a14:m>
                <a:endParaRPr lang="ru-RU" sz="1050" dirty="0"/>
              </a:p>
            </p:txBody>
          </p:sp>
        </mc:Choice>
        <mc:Fallback xmlns="">
          <p:sp>
            <p:nvSpPr>
              <p:cNvPr id="12" name="Объект 31">
                <a:extLst>
                  <a:ext uri="{FF2B5EF4-FFF2-40B4-BE49-F238E27FC236}">
                    <a16:creationId xmlns:a16="http://schemas.microsoft.com/office/drawing/2014/main" id="{115BE801-FDCE-4F13-B197-A9B9F2979A37}"/>
                  </a:ext>
                </a:extLst>
              </p:cNvPr>
              <p:cNvSpPr txBox="1">
                <a:spLocks noRot="1" noChangeAspect="1" noMove="1" noResize="1" noEditPoints="1" noAdjustHandles="1" noChangeArrowheads="1" noChangeShapeType="1" noTextEdit="1"/>
              </p:cNvSpPr>
              <p:nvPr/>
            </p:nvSpPr>
            <p:spPr bwMode="auto">
              <a:xfrm>
                <a:off x="605134" y="1126557"/>
                <a:ext cx="4145223" cy="554768"/>
              </a:xfrm>
              <a:prstGeom prst="rect">
                <a:avLst/>
              </a:prstGeom>
              <a:blipFill>
                <a:blip r:embed="rId4"/>
                <a:stretch>
                  <a:fillRect t="-84946" r="-293" b="-132258"/>
                </a:stretch>
              </a:blipFill>
              <a:ln>
                <a:solidFill>
                  <a:schemeClr val="bg1"/>
                </a:solid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13" name="Рукописный ввод 12">
                <a:extLst>
                  <a:ext uri="{FF2B5EF4-FFF2-40B4-BE49-F238E27FC236}">
                    <a16:creationId xmlns:a16="http://schemas.microsoft.com/office/drawing/2014/main" id="{F5ABADE6-092D-48D1-A6D1-A7B928077F3E}"/>
                  </a:ext>
                </a:extLst>
              </p14:cNvPr>
              <p14:cNvContentPartPr>
                <a14:cpLocks xmlns:a14="http://schemas.microsoft.com/office/drawing/2010/main" noChangeAspect="1"/>
              </p14:cNvContentPartPr>
              <p14:nvPr/>
            </p14:nvContentPartPr>
            <p14:xfrm>
              <a:off x="7260354" y="3677805"/>
              <a:ext cx="1332000" cy="902782"/>
            </p14:xfrm>
          </p:contentPart>
        </mc:Choice>
        <mc:Fallback xmlns="">
          <p:pic>
            <p:nvPicPr>
              <p:cNvPr id="13" name="Рукописный ввод 12">
                <a:extLst>
                  <a:ext uri="{FF2B5EF4-FFF2-40B4-BE49-F238E27FC236}">
                    <a16:creationId xmlns:a16="http://schemas.microsoft.com/office/drawing/2014/main" id="{F5ABADE6-092D-48D1-A6D1-A7B928077F3E}"/>
                  </a:ext>
                </a:extLst>
              </p:cNvPr>
              <p:cNvPicPr>
                <a:picLocks noChangeAspect="1"/>
              </p:cNvPicPr>
              <p:nvPr/>
            </p:nvPicPr>
            <p:blipFill>
              <a:blip r:embed="rId6"/>
              <a:stretch>
                <a:fillRect/>
              </a:stretch>
            </p:blipFill>
            <p:spPr>
              <a:xfrm>
                <a:off x="7250994" y="3668446"/>
                <a:ext cx="1350720" cy="921500"/>
              </a:xfrm>
              <a:prstGeom prst="rect">
                <a:avLst/>
              </a:prstGeom>
            </p:spPr>
          </p:pic>
        </mc:Fallback>
      </mc:AlternateContent>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E3ACB0FA-D442-4B45-9DE3-661AB5CAEEC0}"/>
                  </a:ext>
                </a:extLst>
              </p:cNvPr>
              <p:cNvSpPr/>
              <p:nvPr/>
            </p:nvSpPr>
            <p:spPr>
              <a:xfrm>
                <a:off x="605134" y="2120985"/>
                <a:ext cx="7882395" cy="859402"/>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ru-RU" sz="1050" b="1" i="1" smtClean="0">
                          <a:latin typeface="Cambria Math" panose="02040503050406030204" pitchFamily="18" charset="0"/>
                        </a:rPr>
                        <m:t>𝒙</m:t>
                      </m:r>
                      <m:r>
                        <a:rPr lang="ru-RU" altLang="ru-RU" sz="1050" b="0" i="1" smtClean="0">
                          <a:latin typeface="Cambria Math" panose="02040503050406030204" pitchFamily="18" charset="0"/>
                        </a:rPr>
                        <m:t>=</m:t>
                      </m:r>
                      <m:d>
                        <m:dPr>
                          <m:ctrlPr>
                            <a:rPr lang="en-US" sz="1050" i="1">
                              <a:latin typeface="Cambria Math" panose="02040503050406030204" pitchFamily="18" charset="0"/>
                            </a:rPr>
                          </m:ctrlPr>
                        </m:dPr>
                        <m:e>
                          <m:sSub>
                            <m:sSubPr>
                              <m:ctrlPr>
                                <a:rPr lang="en-US" sz="1050" i="1">
                                  <a:latin typeface="Cambria Math" panose="02040503050406030204" pitchFamily="18" charset="0"/>
                                </a:rPr>
                              </m:ctrlPr>
                            </m:sSubPr>
                            <m:e>
                              <m:r>
                                <a:rPr lang="en-US" sz="1050" i="1">
                                  <a:latin typeface="Cambria Math" panose="02040503050406030204" pitchFamily="18" charset="0"/>
                                </a:rPr>
                                <m:t> </m:t>
                              </m:r>
                              <m:r>
                                <a:rPr lang="en-US" sz="1050" i="1">
                                  <a:latin typeface="Cambria Math" panose="02040503050406030204" pitchFamily="18" charset="0"/>
                                </a:rPr>
                                <m:t>𝑥</m:t>
                              </m:r>
                            </m:e>
                            <m:sub>
                              <m:r>
                                <a:rPr lang="ru-RU" sz="1050" i="1">
                                  <a:latin typeface="Cambria Math" panose="02040503050406030204" pitchFamily="18" charset="0"/>
                                </a:rPr>
                                <m:t>1</m:t>
                              </m:r>
                            </m:sub>
                          </m:sSub>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sSub>
                                <m:sSubPr>
                                  <m:ctrlPr>
                                    <a:rPr lang="en-US" sz="1050" i="1">
                                      <a:latin typeface="Cambria Math" panose="02040503050406030204" pitchFamily="18" charset="0"/>
                                    </a:rPr>
                                  </m:ctrlPr>
                                </m:sSubPr>
                                <m:e>
                                  <m:r>
                                    <a:rPr lang="en-US" sz="1050" i="1">
                                      <a:latin typeface="Cambria Math" panose="02040503050406030204" pitchFamily="18" charset="0"/>
                                    </a:rPr>
                                    <m:t>𝑛</m:t>
                                  </m:r>
                                </m:e>
                                <m:sub>
                                  <m:r>
                                    <a:rPr lang="en-US" sz="1050" i="1">
                                      <a:latin typeface="Cambria Math" panose="02040503050406030204" pitchFamily="18" charset="0"/>
                                    </a:rPr>
                                    <m:t>1</m:t>
                                  </m:r>
                                </m:sub>
                              </m:sSub>
                            </m:sub>
                          </m:sSub>
                        </m:e>
                      </m:d>
                      <m:r>
                        <a:rPr lang="en-US" altLang="ru-RU" sz="1050" i="1">
                          <a:latin typeface="Cambria Math" panose="02040503050406030204" pitchFamily="18" charset="0"/>
                        </a:rPr>
                        <m:t>;→</m:t>
                      </m:r>
                      <m:r>
                        <a:rPr lang="en-US" altLang="ru-RU" sz="1050" b="0" i="1" smtClean="0">
                          <a:latin typeface="Cambria Math" panose="02040503050406030204" pitchFamily="18" charset="0"/>
                        </a:rPr>
                        <m:t>                                                                                                                 </m:t>
                      </m:r>
                      <m:r>
                        <a:rPr lang="en-US" altLang="ru-RU" sz="1050" b="0" i="1">
                          <a:latin typeface="Cambria Math" panose="02040503050406030204" pitchFamily="18" charset="0"/>
                        </a:rPr>
                        <m:t>→</m:t>
                      </m:r>
                      <m:r>
                        <a:rPr lang="en-US" altLang="ru-RU" sz="1050" b="1" i="1" smtClean="0">
                          <a:latin typeface="Cambria Math" panose="02040503050406030204" pitchFamily="18" charset="0"/>
                        </a:rPr>
                        <m:t>𝒉</m:t>
                      </m:r>
                      <m:r>
                        <a:rPr lang="ru-RU" altLang="ru-RU" sz="1050" i="1">
                          <a:latin typeface="Cambria Math" panose="02040503050406030204" pitchFamily="18" charset="0"/>
                        </a:rPr>
                        <m:t>=</m:t>
                      </m:r>
                      <m:d>
                        <m:dPr>
                          <m:ctrlPr>
                            <a:rPr lang="en-US" sz="1050" i="1">
                              <a:latin typeface="Cambria Math" panose="02040503050406030204" pitchFamily="18" charset="0"/>
                            </a:rPr>
                          </m:ctrlPr>
                        </m:dPr>
                        <m:e>
                          <m:m>
                            <m:mPr>
                              <m:mcs>
                                <m:mc>
                                  <m:mcPr>
                                    <m:count m:val="1"/>
                                    <m:mcJc m:val="center"/>
                                  </m:mcPr>
                                </m:mc>
                              </m:mcs>
                              <m:ctrlPr>
                                <a:rPr lang="en-US" sz="1050" i="1">
                                  <a:latin typeface="Cambria Math" panose="02040503050406030204" pitchFamily="18" charset="0"/>
                                </a:rPr>
                              </m:ctrlPr>
                            </m:mPr>
                            <m:mr>
                              <m:e>
                                <m:r>
                                  <m:rPr>
                                    <m:brk m:alnAt="7"/>
                                  </m:rPr>
                                  <a:rPr lang="en-US" sz="1050" i="1">
                                    <a:latin typeface="Cambria Math" panose="02040503050406030204" pitchFamily="18" charset="0"/>
                                  </a:rPr>
                                  <m:t>0</m:t>
                                </m:r>
                                <m:r>
                                  <a:rPr lang="en-US" sz="1050" b="0" i="1" smtClean="0">
                                    <a:latin typeface="Cambria Math" panose="02040503050406030204" pitchFamily="18" charset="0"/>
                                  </a:rPr>
                                  <m:t>.01</m:t>
                                </m:r>
                              </m:e>
                            </m:mr>
                            <m:mr>
                              <m:e>
                                <m:eqArr>
                                  <m:eqArrPr>
                                    <m:ctrlPr>
                                      <a:rPr lang="en-US" sz="1050" i="1">
                                        <a:latin typeface="Cambria Math" panose="02040503050406030204" pitchFamily="18" charset="0"/>
                                      </a:rPr>
                                    </m:ctrlPr>
                                  </m:eqArrPr>
                                  <m:e>
                                    <m:r>
                                      <a:rPr lang="en-US" sz="1050" i="1">
                                        <a:latin typeface="Cambria Math" panose="02040503050406030204" pitchFamily="18" charset="0"/>
                                      </a:rPr>
                                      <m:t>0</m:t>
                                    </m:r>
                                    <m:r>
                                      <a:rPr lang="en-US" sz="1050" b="0" i="1" smtClean="0">
                                        <a:latin typeface="Cambria Math" panose="02040503050406030204" pitchFamily="18" charset="0"/>
                                      </a:rPr>
                                      <m:t>.003</m:t>
                                    </m:r>
                                  </m:e>
                                  <m:e>
                                    <m:r>
                                      <a:rPr lang="en-US" sz="1050" b="0" i="1" smtClean="0">
                                        <a:latin typeface="Cambria Math" panose="02040503050406030204" pitchFamily="18" charset="0"/>
                                      </a:rPr>
                                      <m:t>0.27</m:t>
                                    </m:r>
                                  </m:e>
                                  <m:e>
                                    <m:r>
                                      <a:rPr lang="en-US" sz="1050" i="1">
                                        <a:latin typeface="Cambria Math" panose="02040503050406030204" pitchFamily="18" charset="0"/>
                                      </a:rPr>
                                      <m:t>…</m:t>
                                    </m:r>
                                  </m:e>
                                </m:eqArr>
                              </m:e>
                            </m:mr>
                            <m:mr>
                              <m:e>
                                <m:r>
                                  <a:rPr lang="en-US" sz="1050" i="1">
                                    <a:latin typeface="Cambria Math" panose="02040503050406030204" pitchFamily="18" charset="0"/>
                                  </a:rPr>
                                  <m:t>0</m:t>
                                </m:r>
                                <m:r>
                                  <a:rPr lang="en-US" sz="1050" b="0" i="1" smtClean="0">
                                    <a:latin typeface="Cambria Math" panose="02040503050406030204" pitchFamily="18" charset="0"/>
                                  </a:rPr>
                                  <m:t>.012</m:t>
                                </m:r>
                              </m:e>
                            </m:mr>
                          </m:m>
                        </m:e>
                      </m:d>
                      <m:r>
                        <a:rPr lang="en-US" altLang="ru-RU" sz="1050" b="0" i="1" smtClean="0">
                          <a:latin typeface="Cambria Math" panose="02040503050406030204" pitchFamily="18" charset="0"/>
                          <a:ea typeface="Cambria Math" panose="02040503050406030204" pitchFamily="18" charset="0"/>
                        </a:rPr>
                        <m:t>↔</m:t>
                      </m:r>
                      <m:r>
                        <a:rPr lang="en-US" altLang="ru-RU" sz="1050" b="0" i="1" smtClean="0">
                          <a:latin typeface="Cambria Math" panose="02040503050406030204" pitchFamily="18" charset="0"/>
                        </a:rPr>
                        <m:t> </m:t>
                      </m:r>
                      <m:r>
                        <a:rPr lang="en-US" altLang="ru-RU" sz="1050" b="1" i="1" smtClean="0">
                          <a:latin typeface="Cambria Math" panose="02040503050406030204" pitchFamily="18" charset="0"/>
                        </a:rPr>
                        <m:t>𝒚</m:t>
                      </m:r>
                      <m:r>
                        <a:rPr lang="ru-RU" altLang="ru-RU" sz="1050" i="1">
                          <a:latin typeface="Cambria Math" panose="02040503050406030204" pitchFamily="18" charset="0"/>
                        </a:rPr>
                        <m:t>=</m:t>
                      </m:r>
                      <m:d>
                        <m:dPr>
                          <m:ctrlPr>
                            <a:rPr lang="en-US" sz="1050" i="1">
                              <a:latin typeface="Cambria Math" panose="02040503050406030204" pitchFamily="18" charset="0"/>
                            </a:rPr>
                          </m:ctrlPr>
                        </m:dPr>
                        <m:e>
                          <m:m>
                            <m:mPr>
                              <m:mcs>
                                <m:mc>
                                  <m:mcPr>
                                    <m:count m:val="1"/>
                                    <m:mcJc m:val="center"/>
                                  </m:mcPr>
                                </m:mc>
                              </m:mcs>
                              <m:ctrlPr>
                                <a:rPr lang="en-US" sz="1050" i="1">
                                  <a:latin typeface="Cambria Math" panose="02040503050406030204" pitchFamily="18" charset="0"/>
                                </a:rPr>
                              </m:ctrlPr>
                            </m:mPr>
                            <m:mr>
                              <m:e>
                                <m:r>
                                  <m:rPr>
                                    <m:brk m:alnAt="7"/>
                                  </m:rPr>
                                  <a:rPr lang="en-US" sz="1050" i="1">
                                    <a:latin typeface="Cambria Math" panose="02040503050406030204" pitchFamily="18" charset="0"/>
                                  </a:rPr>
                                  <m:t>0</m:t>
                                </m:r>
                              </m:e>
                            </m:mr>
                            <m:mr>
                              <m:e>
                                <m:eqArr>
                                  <m:eqArrPr>
                                    <m:ctrlPr>
                                      <a:rPr lang="en-US" sz="1050" i="1">
                                        <a:latin typeface="Cambria Math" panose="02040503050406030204" pitchFamily="18" charset="0"/>
                                      </a:rPr>
                                    </m:ctrlPr>
                                  </m:eqArrPr>
                                  <m:e>
                                    <m:r>
                                      <a:rPr lang="en-US" sz="1050" i="1">
                                        <a:latin typeface="Cambria Math" panose="02040503050406030204" pitchFamily="18" charset="0"/>
                                      </a:rPr>
                                      <m:t>0</m:t>
                                    </m:r>
                                  </m:e>
                                  <m:e>
                                    <m:r>
                                      <a:rPr lang="en-US" sz="1050" i="1">
                                        <a:latin typeface="Cambria Math" panose="02040503050406030204" pitchFamily="18" charset="0"/>
                                      </a:rPr>
                                      <m:t>1</m:t>
                                    </m:r>
                                  </m:e>
                                  <m:e>
                                    <m:r>
                                      <a:rPr lang="en-US" sz="1050" i="1">
                                        <a:latin typeface="Cambria Math" panose="02040503050406030204" pitchFamily="18" charset="0"/>
                                      </a:rPr>
                                      <m:t>…</m:t>
                                    </m:r>
                                  </m:e>
                                </m:eqArr>
                              </m:e>
                            </m:mr>
                            <m:mr>
                              <m:e>
                                <m:r>
                                  <a:rPr lang="en-US" sz="1050" i="1">
                                    <a:latin typeface="Cambria Math" panose="02040503050406030204" pitchFamily="18" charset="0"/>
                                  </a:rPr>
                                  <m:t>0</m:t>
                                </m:r>
                              </m:e>
                            </m:mr>
                          </m:m>
                        </m:e>
                      </m:d>
                      <m:r>
                        <a:rPr lang="en-US" sz="1050" b="0" i="1" smtClean="0">
                          <a:latin typeface="Cambria Math" panose="02040503050406030204" pitchFamily="18" charset="0"/>
                        </a:rPr>
                        <m:t>.</m:t>
                      </m:r>
                    </m:oMath>
                  </m:oMathPara>
                </a14:m>
                <a:endParaRPr lang="ru-RU" sz="1050" dirty="0"/>
              </a:p>
            </p:txBody>
          </p:sp>
        </mc:Choice>
        <mc:Fallback xmlns="">
          <p:sp>
            <p:nvSpPr>
              <p:cNvPr id="14" name="Прямоугольник 13">
                <a:extLst>
                  <a:ext uri="{FF2B5EF4-FFF2-40B4-BE49-F238E27FC236}">
                    <a16:creationId xmlns:a16="http://schemas.microsoft.com/office/drawing/2014/main" id="{E3ACB0FA-D442-4B45-9DE3-661AB5CAEEC0}"/>
                  </a:ext>
                </a:extLst>
              </p:cNvPr>
              <p:cNvSpPr>
                <a:spLocks noRot="1" noChangeAspect="1" noMove="1" noResize="1" noEditPoints="1" noAdjustHandles="1" noChangeArrowheads="1" noChangeShapeType="1" noTextEdit="1"/>
              </p:cNvSpPr>
              <p:nvPr/>
            </p:nvSpPr>
            <p:spPr>
              <a:xfrm>
                <a:off x="605134" y="2120985"/>
                <a:ext cx="7882395" cy="85940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BA6D44BE-1F8D-4993-A23C-D157FC4DB860}"/>
                  </a:ext>
                </a:extLst>
              </p:cNvPr>
              <p:cNvSpPr/>
              <p:nvPr/>
            </p:nvSpPr>
            <p:spPr>
              <a:xfrm>
                <a:off x="5110215" y="3655006"/>
                <a:ext cx="2150845" cy="941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ru-RU" sz="1050" i="1" smtClean="0">
                              <a:latin typeface="Cambria Math" panose="02040503050406030204" pitchFamily="18" charset="0"/>
                            </a:rPr>
                          </m:ctrlPr>
                        </m:sSupPr>
                        <m:e>
                          <m:r>
                            <m:rPr>
                              <m:nor/>
                            </m:rPr>
                            <a:rPr lang="el-GR" altLang="ru-RU" sz="1050" dirty="0"/>
                            <m:t>Θ</m:t>
                          </m:r>
                        </m:e>
                        <m:sup>
                          <m:r>
                            <a:rPr lang="en-US" altLang="ru-RU" sz="1050" i="1">
                              <a:latin typeface="Cambria Math" panose="02040503050406030204" pitchFamily="18" charset="0"/>
                            </a:rPr>
                            <m:t>(</m:t>
                          </m:r>
                          <m:r>
                            <a:rPr lang="en-US" altLang="ru-RU" sz="1050" b="0" i="1" smtClean="0">
                              <a:latin typeface="Cambria Math" panose="02040503050406030204" pitchFamily="18" charset="0"/>
                            </a:rPr>
                            <m:t>𝑘</m:t>
                          </m:r>
                          <m:r>
                            <a:rPr lang="en-US" altLang="ru-RU" sz="1050" i="1">
                              <a:latin typeface="Cambria Math" panose="02040503050406030204" pitchFamily="18" charset="0"/>
                            </a:rPr>
                            <m:t>)</m:t>
                          </m:r>
                        </m:sup>
                      </m:sSup>
                      <m:r>
                        <a:rPr lang="en-US" sz="1050" i="1">
                          <a:latin typeface="Cambria Math" panose="02040503050406030204" pitchFamily="18" charset="0"/>
                        </a:rPr>
                        <m:t>=</m:t>
                      </m:r>
                      <m:d>
                        <m:dPr>
                          <m:ctrlPr>
                            <a:rPr lang="en-US" sz="1050" i="1">
                              <a:latin typeface="Cambria Math" panose="02040503050406030204" pitchFamily="18" charset="0"/>
                            </a:rPr>
                          </m:ctrlPr>
                        </m:dPr>
                        <m:e>
                          <m:d>
                            <m:dPr>
                              <m:ctrlPr>
                                <a:rPr lang="en-US" sz="1050" i="1">
                                  <a:latin typeface="Cambria Math" panose="02040503050406030204" pitchFamily="18" charset="0"/>
                                </a:rPr>
                              </m:ctrlPr>
                            </m:dPr>
                            <m:e>
                              <m:m>
                                <m:mPr>
                                  <m:mcs>
                                    <m:mc>
                                      <m:mcPr>
                                        <m:count m:val="1"/>
                                        <m:mcJc m:val="center"/>
                                      </m:mcPr>
                                    </m:mc>
                                  </m:mcs>
                                  <m:ctrlPr>
                                    <a:rPr lang="en-US" sz="1050" i="1">
                                      <a:latin typeface="Cambria Math" panose="02040503050406030204" pitchFamily="18" charset="0"/>
                                    </a:rPr>
                                  </m:ctrlPr>
                                </m:mPr>
                                <m:m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ru-RU" sz="1050" i="1" smtClean="0">
                                            <a:solidFill>
                                              <a:srgbClr val="00B050"/>
                                            </a:solidFill>
                                            <a:latin typeface="Cambria Math" panose="02040503050406030204" pitchFamily="18" charset="0"/>
                                          </a:rPr>
                                          <m:t>0</m:t>
                                        </m:r>
                                        <m:r>
                                          <a:rPr lang="ru-RU" sz="1050" i="1" smtClean="0">
                                            <a:solidFill>
                                              <a:srgbClr val="FFC000"/>
                                            </a:solidFill>
                                            <a:latin typeface="Cambria Math" panose="02040503050406030204" pitchFamily="18" charset="0"/>
                                          </a:rPr>
                                          <m:t>1</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mr>
                                <m:mr>
                                  <m:e>
                                    <m:eqArr>
                                      <m:eqArrPr>
                                        <m:ctrlPr>
                                          <a:rPr lang="ru-RU" sz="1050" i="1">
                                            <a:solidFill>
                                              <a:srgbClr val="000000"/>
                                            </a:solidFill>
                                            <a:latin typeface="Cambria Math" panose="02040503050406030204" pitchFamily="18" charset="0"/>
                                          </a:rPr>
                                        </m:ctrlPr>
                                      </m:eqArrP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ru-RU" sz="1050" i="1" smtClean="0">
                                                <a:solidFill>
                                                  <a:srgbClr val="00B050"/>
                                                </a:solidFill>
                                                <a:latin typeface="Cambria Math" panose="02040503050406030204" pitchFamily="18" charset="0"/>
                                              </a:rPr>
                                              <m:t>1</m:t>
                                            </m:r>
                                            <m:r>
                                              <a:rPr lang="ru-RU" sz="1050" i="1" smtClean="0">
                                                <a:solidFill>
                                                  <a:srgbClr val="FFC000"/>
                                                </a:solidFill>
                                                <a:latin typeface="Cambria Math" panose="02040503050406030204" pitchFamily="18" charset="0"/>
                                              </a:rPr>
                                              <m:t>1</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
                                        <m:r>
                                          <a:rPr lang="ru-RU" sz="1050" i="1">
                                            <a:latin typeface="Cambria Math" panose="02040503050406030204" pitchFamily="18" charset="0"/>
                                          </a:rPr>
                                          <m:t>…</m:t>
                                        </m:r>
                                      </m:e>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sSub>
                                              <m:sSubPr>
                                                <m:ctrlPr>
                                                  <a:rPr lang="ru-RU" sz="1050" i="1" smtClean="0">
                                                    <a:solidFill>
                                                      <a:srgbClr val="00B050"/>
                                                    </a:solidFill>
                                                    <a:latin typeface="Cambria Math" panose="02040503050406030204" pitchFamily="18" charset="0"/>
                                                  </a:rPr>
                                                </m:ctrlPr>
                                              </m:sSubPr>
                                              <m:e>
                                                <m:r>
                                                  <a:rPr lang="en-US" sz="1050" i="1">
                                                    <a:solidFill>
                                                      <a:srgbClr val="00B050"/>
                                                    </a:solidFill>
                                                    <a:latin typeface="Cambria Math" panose="02040503050406030204" pitchFamily="18" charset="0"/>
                                                  </a:rPr>
                                                  <m:t>𝑛</m:t>
                                                </m:r>
                                              </m:e>
                                              <m:sub>
                                                <m:r>
                                                  <a:rPr lang="en-US" sz="1050" b="0" i="1" smtClean="0">
                                                    <a:solidFill>
                                                      <a:srgbClr val="00B050"/>
                                                    </a:solidFill>
                                                    <a:latin typeface="Cambria Math" panose="02040503050406030204" pitchFamily="18" charset="0"/>
                                                  </a:rPr>
                                                  <m:t>𝑘</m:t>
                                                </m:r>
                                              </m:sub>
                                            </m:sSub>
                                            <m:r>
                                              <a:rPr lang="ru-RU" sz="1050" i="1" smtClean="0">
                                                <a:solidFill>
                                                  <a:srgbClr val="FFC000"/>
                                                </a:solidFill>
                                                <a:latin typeface="Cambria Math" panose="02040503050406030204" pitchFamily="18" charset="0"/>
                                              </a:rPr>
                                              <m:t>1</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qArr>
                                  </m:e>
                                </m:mr>
                              </m:m>
                              <m:m>
                                <m:mPr>
                                  <m:mcs>
                                    <m:mc>
                                      <m:mcPr>
                                        <m:count m:val="1"/>
                                        <m:mcJc m:val="center"/>
                                      </m:mcPr>
                                    </m:mc>
                                  </m:mcs>
                                  <m:ctrlPr>
                                    <a:rPr lang="en-US" sz="1050" i="1">
                                      <a:latin typeface="Cambria Math" panose="02040503050406030204" pitchFamily="18" charset="0"/>
                                    </a:rPr>
                                  </m:ctrlPr>
                                </m:mPr>
                                <m:m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smtClean="0">
                                            <a:solidFill>
                                              <a:srgbClr val="00B050"/>
                                            </a:solidFill>
                                            <a:latin typeface="Cambria Math" panose="02040503050406030204" pitchFamily="18" charset="0"/>
                                          </a:rPr>
                                          <m:t>0</m:t>
                                        </m:r>
                                        <m:r>
                                          <a:rPr lang="en-US" sz="1050" i="1">
                                            <a:solidFill>
                                              <a:srgbClr val="000000"/>
                                            </a:solidFill>
                                            <a:latin typeface="Cambria Math" panose="02040503050406030204" pitchFamily="18" charset="0"/>
                                          </a:rPr>
                                          <m:t>2</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mr>
                                <m:mr>
                                  <m:e>
                                    <m:eqArr>
                                      <m:eqArrPr>
                                        <m:ctrlPr>
                                          <a:rPr lang="ru-RU" sz="1050" i="1">
                                            <a:solidFill>
                                              <a:srgbClr val="000000"/>
                                            </a:solidFill>
                                            <a:latin typeface="Cambria Math" panose="02040503050406030204" pitchFamily="18" charset="0"/>
                                          </a:rPr>
                                        </m:ctrlPr>
                                      </m:eqArrP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ru-RU" sz="1050" i="1" smtClean="0">
                                                <a:solidFill>
                                                  <a:srgbClr val="00B050"/>
                                                </a:solidFill>
                                                <a:latin typeface="Cambria Math" panose="02040503050406030204" pitchFamily="18" charset="0"/>
                                              </a:rPr>
                                              <m:t>1</m:t>
                                            </m:r>
                                            <m:r>
                                              <a:rPr lang="en-US" sz="1050" i="1" smtClean="0">
                                                <a:solidFill>
                                                  <a:srgbClr val="FFC000"/>
                                                </a:solidFill>
                                                <a:latin typeface="Cambria Math" panose="02040503050406030204" pitchFamily="18" charset="0"/>
                                              </a:rPr>
                                              <m:t>2</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
                                        <m:r>
                                          <a:rPr lang="ru-RU" sz="1050" i="1">
                                            <a:latin typeface="Cambria Math" panose="02040503050406030204" pitchFamily="18" charset="0"/>
                                          </a:rPr>
                                          <m:t>…</m:t>
                                        </m:r>
                                      </m:e>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sSub>
                                              <m:sSubPr>
                                                <m:ctrlPr>
                                                  <a:rPr lang="ru-RU" sz="1050" i="1" smtClean="0">
                                                    <a:solidFill>
                                                      <a:srgbClr val="00B050"/>
                                                    </a:solidFill>
                                                    <a:latin typeface="Cambria Math" panose="02040503050406030204" pitchFamily="18" charset="0"/>
                                                  </a:rPr>
                                                </m:ctrlPr>
                                              </m:sSubPr>
                                              <m:e>
                                                <m:r>
                                                  <a:rPr lang="en-US" sz="1050" i="1">
                                                    <a:solidFill>
                                                      <a:srgbClr val="00B050"/>
                                                    </a:solidFill>
                                                    <a:latin typeface="Cambria Math" panose="02040503050406030204" pitchFamily="18" charset="0"/>
                                                  </a:rPr>
                                                  <m:t>𝑛</m:t>
                                                </m:r>
                                              </m:e>
                                              <m:sub>
                                                <m:r>
                                                  <a:rPr lang="en-US" sz="1050" b="0" i="1" smtClean="0">
                                                    <a:solidFill>
                                                      <a:srgbClr val="00B050"/>
                                                    </a:solidFill>
                                                    <a:latin typeface="Cambria Math" panose="02040503050406030204" pitchFamily="18" charset="0"/>
                                                  </a:rPr>
                                                  <m:t>𝑘</m:t>
                                                </m:r>
                                              </m:sub>
                                            </m:sSub>
                                            <m:r>
                                              <a:rPr lang="en-US" sz="1050" i="1" smtClean="0">
                                                <a:solidFill>
                                                  <a:srgbClr val="FFC000"/>
                                                </a:solidFill>
                                                <a:latin typeface="Cambria Math" panose="02040503050406030204" pitchFamily="18" charset="0"/>
                                              </a:rPr>
                                              <m:t>2</m:t>
                                            </m:r>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qArr>
                                  </m:e>
                                </m:mr>
                              </m:m>
                              <m:r>
                                <a:rPr lang="ru-RU" sz="1050" i="1">
                                  <a:solidFill>
                                    <a:srgbClr val="000000"/>
                                  </a:solidFill>
                                  <a:latin typeface="Cambria Math" panose="02040503050406030204" pitchFamily="18" charset="0"/>
                                </a:rPr>
                                <m:t>…</m:t>
                              </m:r>
                              <m:m>
                                <m:mPr>
                                  <m:mcs>
                                    <m:mc>
                                      <m:mcPr>
                                        <m:count m:val="1"/>
                                        <m:mcJc m:val="center"/>
                                      </m:mcPr>
                                    </m:mc>
                                  </m:mcs>
                                  <m:ctrlPr>
                                    <a:rPr lang="en-US" sz="1050" i="1">
                                      <a:latin typeface="Cambria Math" panose="02040503050406030204" pitchFamily="18" charset="0"/>
                                    </a:rPr>
                                  </m:ctrlPr>
                                </m:mPr>
                                <m:m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smtClean="0">
                                            <a:solidFill>
                                              <a:srgbClr val="FFC000"/>
                                            </a:solidFill>
                                            <a:latin typeface="Cambria Math" panose="02040503050406030204" pitchFamily="18" charset="0"/>
                                          </a:rPr>
                                          <m:t>0</m:t>
                                        </m:r>
                                        <m:sSub>
                                          <m:sSubPr>
                                            <m:ctrlPr>
                                              <a:rPr lang="ru-RU"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𝑛</m:t>
                                            </m:r>
                                          </m:e>
                                          <m:sub>
                                            <m:r>
                                              <a:rPr lang="en-US" sz="1050" b="0" i="1" smtClean="0">
                                                <a:solidFill>
                                                  <a:srgbClr val="FFC000"/>
                                                </a:solidFill>
                                                <a:latin typeface="Cambria Math" panose="02040503050406030204" pitchFamily="18" charset="0"/>
                                              </a:rPr>
                                              <m:t>2</m:t>
                                            </m:r>
                                          </m:sub>
                                        </m:sSub>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mr>
                                <m:mr>
                                  <m:e>
                                    <m:eqArr>
                                      <m:eqArrPr>
                                        <m:ctrlPr>
                                          <a:rPr lang="ru-RU" sz="1050" i="1">
                                            <a:solidFill>
                                              <a:srgbClr val="000000"/>
                                            </a:solidFill>
                                            <a:latin typeface="Cambria Math" panose="02040503050406030204" pitchFamily="18" charset="0"/>
                                          </a:rPr>
                                        </m:ctrlPr>
                                      </m:eqArrP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ru-RU" sz="1050" i="1" smtClean="0">
                                                <a:solidFill>
                                                  <a:srgbClr val="00B050"/>
                                                </a:solidFill>
                                                <a:latin typeface="Cambria Math" panose="02040503050406030204" pitchFamily="18" charset="0"/>
                                              </a:rPr>
                                              <m:t>1</m:t>
                                            </m:r>
                                            <m:sSub>
                                              <m:sSubPr>
                                                <m:ctrlPr>
                                                  <a:rPr lang="ru-RU"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𝑛</m:t>
                                                </m:r>
                                              </m:e>
                                              <m:sub>
                                                <m:r>
                                                  <a:rPr lang="en-US" sz="1050" b="0" i="1" smtClean="0">
                                                    <a:solidFill>
                                                      <a:srgbClr val="FFC000"/>
                                                    </a:solidFill>
                                                    <a:latin typeface="Cambria Math" panose="02040503050406030204" pitchFamily="18" charset="0"/>
                                                  </a:rPr>
                                                  <m:t>3</m:t>
                                                </m:r>
                                              </m:sub>
                                            </m:sSub>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
                                        <m:r>
                                          <a:rPr lang="ru-RU" sz="1050" i="1">
                                            <a:latin typeface="Cambria Math" panose="02040503050406030204" pitchFamily="18" charset="0"/>
                                          </a:rPr>
                                          <m:t>…</m:t>
                                        </m:r>
                                      </m:e>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sSub>
                                              <m:sSubPr>
                                                <m:ctrlPr>
                                                  <a:rPr lang="ru-RU" sz="1050" i="1" smtClean="0">
                                                    <a:solidFill>
                                                      <a:srgbClr val="00B050"/>
                                                    </a:solidFill>
                                                    <a:latin typeface="Cambria Math" panose="02040503050406030204" pitchFamily="18" charset="0"/>
                                                  </a:rPr>
                                                </m:ctrlPr>
                                              </m:sSubPr>
                                              <m:e>
                                                <m:r>
                                                  <a:rPr lang="en-US" sz="1050" i="1">
                                                    <a:solidFill>
                                                      <a:srgbClr val="00B050"/>
                                                    </a:solidFill>
                                                    <a:latin typeface="Cambria Math" panose="02040503050406030204" pitchFamily="18" charset="0"/>
                                                  </a:rPr>
                                                  <m:t>𝑛</m:t>
                                                </m:r>
                                              </m:e>
                                              <m:sub>
                                                <m:r>
                                                  <a:rPr lang="en-US" sz="1050" b="0" i="1" smtClean="0">
                                                    <a:solidFill>
                                                      <a:srgbClr val="00B050"/>
                                                    </a:solidFill>
                                                    <a:latin typeface="Cambria Math" panose="02040503050406030204" pitchFamily="18" charset="0"/>
                                                  </a:rPr>
                                                  <m:t>𝑘</m:t>
                                                </m:r>
                                              </m:sub>
                                            </m:sSub>
                                            <m:sSub>
                                              <m:sSubPr>
                                                <m:ctrlPr>
                                                  <a:rPr lang="ru-RU"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𝑛</m:t>
                                                </m:r>
                                              </m:e>
                                              <m:sub>
                                                <m:r>
                                                  <a:rPr lang="en-US" sz="1050" b="0" i="1" smtClean="0">
                                                    <a:solidFill>
                                                      <a:srgbClr val="FFC000"/>
                                                    </a:solidFill>
                                                    <a:latin typeface="Cambria Math" panose="02040503050406030204" pitchFamily="18" charset="0"/>
                                                  </a:rPr>
                                                  <m:t>𝑘</m:t>
                                                </m:r>
                                                <m:r>
                                                  <a:rPr lang="en-US" sz="1050" b="0" i="1" smtClean="0">
                                                    <a:solidFill>
                                                      <a:srgbClr val="FFC000"/>
                                                    </a:solidFill>
                                                    <a:latin typeface="Cambria Math" panose="02040503050406030204" pitchFamily="18" charset="0"/>
                                                  </a:rPr>
                                                  <m:t>+1</m:t>
                                                </m:r>
                                              </m:sub>
                                            </m:sSub>
                                          </m:sub>
                                          <m:sup>
                                            <m:r>
                                              <a:rPr lang="ru-RU" sz="1050" i="1">
                                                <a:latin typeface="Cambria Math" panose="02040503050406030204" pitchFamily="18" charset="0"/>
                                              </a:rPr>
                                              <m:t>(</m:t>
                                            </m:r>
                                            <m:r>
                                              <a:rPr lang="en-US" sz="1050" b="0" i="1" smtClean="0">
                                                <a:solidFill>
                                                  <a:srgbClr val="FF0000"/>
                                                </a:solidFill>
                                                <a:latin typeface="Cambria Math" panose="02040503050406030204" pitchFamily="18" charset="0"/>
                                              </a:rPr>
                                              <m:t>𝑘</m:t>
                                            </m:r>
                                            <m:r>
                                              <a:rPr lang="ru-RU" sz="1050" i="1">
                                                <a:latin typeface="Cambria Math" panose="02040503050406030204" pitchFamily="18" charset="0"/>
                                              </a:rPr>
                                              <m:t>)</m:t>
                                            </m:r>
                                          </m:sup>
                                        </m:sSubSup>
                                      </m:e>
                                    </m:eqArr>
                                  </m:e>
                                </m:mr>
                              </m:m>
                            </m:e>
                          </m:d>
                        </m:e>
                      </m:d>
                      <m:r>
                        <a:rPr lang="ru-RU" sz="1050" b="0" i="0" smtClean="0">
                          <a:latin typeface="Cambria Math" panose="02040503050406030204" pitchFamily="18" charset="0"/>
                        </a:rPr>
                        <m:t>.</m:t>
                      </m:r>
                    </m:oMath>
                  </m:oMathPara>
                </a14:m>
                <a:endParaRPr lang="ru-RU" sz="1050" dirty="0"/>
              </a:p>
            </p:txBody>
          </p:sp>
        </mc:Choice>
        <mc:Fallback xmlns="">
          <p:sp>
            <p:nvSpPr>
              <p:cNvPr id="16" name="Прямоугольник 15">
                <a:extLst>
                  <a:ext uri="{FF2B5EF4-FFF2-40B4-BE49-F238E27FC236}">
                    <a16:creationId xmlns:a16="http://schemas.microsoft.com/office/drawing/2014/main" id="{BA6D44BE-1F8D-4993-A23C-D157FC4DB860}"/>
                  </a:ext>
                </a:extLst>
              </p:cNvPr>
              <p:cNvSpPr>
                <a:spLocks noRot="1" noChangeAspect="1" noMove="1" noResize="1" noEditPoints="1" noAdjustHandles="1" noChangeArrowheads="1" noChangeShapeType="1" noTextEdit="1"/>
              </p:cNvSpPr>
              <p:nvPr/>
            </p:nvSpPr>
            <p:spPr>
              <a:xfrm>
                <a:off x="5110215" y="3655006"/>
                <a:ext cx="2150845" cy="941027"/>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8">
                <a:extLst>
                  <a:ext uri="{FF2B5EF4-FFF2-40B4-BE49-F238E27FC236}">
                    <a16:creationId xmlns:a16="http://schemas.microsoft.com/office/drawing/2014/main" id="{6EB48BD2-58AB-48DF-A233-5E45DE62C37A}"/>
                  </a:ext>
                </a:extLst>
              </p:cNvPr>
              <p:cNvSpPr>
                <a:spLocks noChangeArrowheads="1"/>
              </p:cNvSpPr>
              <p:nvPr/>
            </p:nvSpPr>
            <p:spPr bwMode="auto">
              <a:xfrm>
                <a:off x="570709" y="3254197"/>
                <a:ext cx="7951243" cy="1334917"/>
              </a:xfrm>
              <a:prstGeom prst="rect">
                <a:avLst/>
              </a:prstGeom>
              <a:no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r>
                  <a:rPr lang="en-US" altLang="ru-RU" sz="1050" b="1" dirty="0">
                    <a:latin typeface="IBM Plex Sans" panose="020B0604020202020204" charset="0"/>
                  </a:rPr>
                  <a:t>Algorithm:</a:t>
                </a:r>
              </a:p>
              <a:p>
                <a:pPr marL="342900" indent="-342900">
                  <a:buAutoNum type="arabicPeriod"/>
                </a:pPr>
                <a:r>
                  <a:rPr lang="en-US" altLang="ru-RU" sz="1050" dirty="0">
                    <a:latin typeface="IBM Plex Sans" panose="020B0604020202020204" charset="0"/>
                  </a:rPr>
                  <a:t>Initialize weights</a:t>
                </a:r>
                <a:r>
                  <a:rPr lang="ru-RU" altLang="ru-RU" sz="1050" dirty="0">
                    <a:latin typeface="IBM Plex Sans" panose="020B0604020202020204" charset="0"/>
                  </a:rPr>
                  <a:t> </a:t>
                </a:r>
                <a14:m>
                  <m:oMath xmlns:m="http://schemas.openxmlformats.org/officeDocument/2006/math">
                    <m:sSup>
                      <m:sSupPr>
                        <m:ctrlPr>
                          <a:rPr lang="en-US" altLang="ru-RU" sz="1050" i="1">
                            <a:latin typeface="Cambria Math" panose="02040503050406030204" pitchFamily="18" charset="0"/>
                          </a:rPr>
                        </m:ctrlPr>
                      </m:sSupPr>
                      <m:e>
                        <m:r>
                          <a:rPr lang="el-GR" sz="1050" b="1" i="1">
                            <a:latin typeface="Cambria Math" panose="02040503050406030204" pitchFamily="18" charset="0"/>
                          </a:rPr>
                          <m:t>𝚯</m:t>
                        </m:r>
                      </m:e>
                      <m:sup>
                        <m:r>
                          <a:rPr lang="en-US" altLang="ru-RU" sz="1050">
                            <a:latin typeface="Cambria Math" panose="02040503050406030204" pitchFamily="18" charset="0"/>
                          </a:rPr>
                          <m:t>(</m:t>
                        </m:r>
                        <m:r>
                          <m:rPr>
                            <m:sty m:val="p"/>
                          </m:rPr>
                          <a:rPr lang="en-US" altLang="ru-RU" sz="1050" b="0" i="0" smtClean="0">
                            <a:solidFill>
                              <a:srgbClr val="FF0000"/>
                            </a:solidFill>
                            <a:latin typeface="Cambria Math" panose="02040503050406030204" pitchFamily="18" charset="0"/>
                          </a:rPr>
                          <m:t>k</m:t>
                        </m:r>
                        <m:r>
                          <a:rPr lang="en-US" altLang="ru-RU" sz="1050">
                            <a:latin typeface="Cambria Math" panose="02040503050406030204" pitchFamily="18" charset="0"/>
                          </a:rPr>
                          <m:t>)</m:t>
                        </m:r>
                      </m:sup>
                    </m:sSup>
                  </m:oMath>
                </a14:m>
                <a:r>
                  <a:rPr lang="ru-RU" altLang="ru-RU" sz="1050" dirty="0">
                    <a:latin typeface="IBM Plex Sans" panose="020B0604020202020204" charset="0"/>
                  </a:rPr>
                  <a:t> </a:t>
                </a:r>
                <a:r>
                  <a:rPr lang="en-US" altLang="ru-RU" sz="1050" dirty="0">
                    <a:latin typeface="IBM Plex Sans" panose="020B0604020202020204" charset="0"/>
                  </a:rPr>
                  <a:t>randomly</a:t>
                </a:r>
                <a:r>
                  <a:rPr lang="ru-RU" altLang="ru-RU" sz="1050" dirty="0">
                    <a:latin typeface="IBM Plex Sans" panose="020B0604020202020204" charset="0"/>
                  </a:rPr>
                  <a:t>. </a:t>
                </a:r>
              </a:p>
              <a:p>
                <a:pPr marL="342900" indent="-342900">
                  <a:buAutoNum type="arabicPeriod"/>
                </a:pPr>
                <a:r>
                  <a:rPr lang="en-US" altLang="ru-RU" sz="1050" dirty="0">
                    <a:latin typeface="IBM Plex Sans" panose="020B0604020202020204" charset="0"/>
                  </a:rPr>
                  <a:t>Calculate</a:t>
                </a:r>
                <a:r>
                  <a:rPr lang="ru-RU" altLang="ru-RU" sz="1050" dirty="0">
                    <a:latin typeface="IBM Plex Sans" panose="020B0604020202020204" charset="0"/>
                  </a:rPr>
                  <a:t> </a:t>
                </a:r>
                <a14:m>
                  <m:oMath xmlns:m="http://schemas.openxmlformats.org/officeDocument/2006/math">
                    <m:r>
                      <m:rPr>
                        <m:sty m:val="p"/>
                      </m:rPr>
                      <a:rPr lang="ru-RU" altLang="ru-RU" sz="1050" smtClean="0">
                        <a:latin typeface="Cambria Math" panose="02040503050406030204" pitchFamily="18" charset="0"/>
                      </a:rPr>
                      <m:t>∇</m:t>
                    </m:r>
                    <m:r>
                      <m:rPr>
                        <m:sty m:val="p"/>
                      </m:rPr>
                      <a:rPr lang="en-US" altLang="ru-RU" sz="1050" b="0" i="0" smtClean="0">
                        <a:latin typeface="Cambria Math" panose="02040503050406030204" pitchFamily="18" charset="0"/>
                      </a:rPr>
                      <m:t>L</m:t>
                    </m:r>
                    <m:r>
                      <a:rPr lang="ru-RU" altLang="ru-RU" sz="1050" i="0" smtClean="0">
                        <a:latin typeface="Cambria Math" panose="02040503050406030204" pitchFamily="18" charset="0"/>
                      </a:rPr>
                      <m:t>=</m:t>
                    </m:r>
                    <m:d>
                      <m:dPr>
                        <m:begChr m:val="["/>
                        <m:endChr m:val="]"/>
                        <m:ctrlPr>
                          <a:rPr lang="ru-RU" altLang="ru-RU" sz="1050" i="1">
                            <a:latin typeface="Cambria Math" panose="02040503050406030204" pitchFamily="18" charset="0"/>
                          </a:rPr>
                        </m:ctrlPr>
                      </m:dPr>
                      <m:e>
                        <m:f>
                          <m:fPr>
                            <m:type m:val="lin"/>
                            <m:ctrlPr>
                              <a:rPr lang="ru-RU" altLang="ru-RU" sz="1050" i="1">
                                <a:latin typeface="Cambria Math" panose="02040503050406030204" pitchFamily="18" charset="0"/>
                              </a:rPr>
                            </m:ctrlPr>
                          </m:fPr>
                          <m:num>
                            <m:r>
                              <a:rPr lang="ru-RU" altLang="ru-RU" sz="1050" i="1">
                                <a:latin typeface="Cambria Math" panose="02040503050406030204" pitchFamily="18" charset="0"/>
                                <a:ea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𝐿</m:t>
                            </m:r>
                          </m:num>
                          <m:den>
                            <m:r>
                              <a:rPr lang="ru-RU" altLang="ru-RU" sz="1050" i="1">
                                <a:latin typeface="Cambria Math" panose="02040503050406030204" pitchFamily="18" charset="0"/>
                                <a:ea typeface="Cambria Math" panose="02040503050406030204" pitchFamily="18" charset="0"/>
                              </a:rPr>
                              <m:t>𝜕</m:t>
                            </m:r>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a:solidFill>
                                      <a:srgbClr val="00B050"/>
                                    </a:solidFill>
                                    <a:latin typeface="Cambria Math" panose="02040503050406030204" pitchFamily="18" charset="0"/>
                                  </a:rPr>
                                  <m:t>𝑖</m:t>
                                </m:r>
                                <m:r>
                                  <a:rPr lang="en-US" sz="1050" i="1">
                                    <a:solidFill>
                                      <a:srgbClr val="FFC000"/>
                                    </a:solidFill>
                                    <a:latin typeface="Cambria Math" panose="02040503050406030204" pitchFamily="18" charset="0"/>
                                  </a:rPr>
                                  <m:t>𝑗</m:t>
                                </m:r>
                              </m:sub>
                              <m:sup>
                                <m:r>
                                  <a:rPr lang="ru-RU" sz="1050" i="1">
                                    <a:latin typeface="Cambria Math" panose="02040503050406030204" pitchFamily="18" charset="0"/>
                                  </a:rPr>
                                  <m:t>(</m:t>
                                </m:r>
                                <m:r>
                                  <a:rPr lang="en-US" sz="1050" i="1">
                                    <a:solidFill>
                                      <a:srgbClr val="FF0000"/>
                                    </a:solidFill>
                                    <a:latin typeface="Cambria Math" panose="02040503050406030204" pitchFamily="18" charset="0"/>
                                  </a:rPr>
                                  <m:t>𝑘</m:t>
                                </m:r>
                                <m:r>
                                  <a:rPr lang="ru-RU" sz="1050" i="1">
                                    <a:latin typeface="Cambria Math" panose="02040503050406030204" pitchFamily="18" charset="0"/>
                                  </a:rPr>
                                  <m:t>)</m:t>
                                </m:r>
                              </m:sup>
                            </m:sSubSup>
                          </m:den>
                        </m:f>
                      </m:e>
                    </m:d>
                  </m:oMath>
                </a14:m>
                <a:r>
                  <a:rPr lang="en-US" altLang="ru-RU" sz="1050" dirty="0">
                    <a:latin typeface="IBM Plex Sans" panose="020B0604020202020204" charset="0"/>
                  </a:rPr>
                  <a:t> with backpropagation</a:t>
                </a:r>
                <a:r>
                  <a:rPr lang="ru-RU" altLang="ru-RU" sz="1050" dirty="0">
                    <a:latin typeface="IBM Plex Sans" panose="020B0604020202020204" charset="0"/>
                  </a:rPr>
                  <a:t>.</a:t>
                </a:r>
              </a:p>
              <a:p>
                <a:pPr marL="342900" indent="-342900">
                  <a:buAutoNum type="arabicPeriod"/>
                </a:pPr>
                <a:r>
                  <a:rPr lang="en-US" altLang="ru-RU" sz="1050" dirty="0">
                    <a:latin typeface="IBM Plex Sans" panose="020B0604020202020204" charset="0"/>
                  </a:rPr>
                  <a:t>Update weights</a:t>
                </a:r>
                <a:r>
                  <a:rPr lang="ru-RU" altLang="ru-RU" sz="1050" dirty="0">
                    <a:latin typeface="IBM Plex Sans" panose="020B0604020202020204" charset="0"/>
                  </a:rPr>
                  <a:t> </a:t>
                </a:r>
                <a14:m>
                  <m:oMath xmlns:m="http://schemas.openxmlformats.org/officeDocument/2006/math">
                    <m:sSup>
                      <m:sSupPr>
                        <m:ctrlPr>
                          <a:rPr lang="en-US" altLang="ru-RU" sz="1050" i="1">
                            <a:latin typeface="Cambria Math" panose="02040503050406030204" pitchFamily="18" charset="0"/>
                          </a:rPr>
                        </m:ctrlPr>
                      </m:sSupPr>
                      <m:e>
                        <m:r>
                          <a:rPr lang="el-GR" sz="1050" b="1" i="1">
                            <a:latin typeface="Cambria Math" panose="02040503050406030204" pitchFamily="18" charset="0"/>
                          </a:rPr>
                          <m:t>𝚯</m:t>
                        </m:r>
                      </m:e>
                      <m:sup>
                        <m:r>
                          <a:rPr lang="en-US" altLang="ru-RU" sz="1050">
                            <a:latin typeface="Cambria Math" panose="02040503050406030204" pitchFamily="18" charset="0"/>
                          </a:rPr>
                          <m:t>(</m:t>
                        </m:r>
                        <m:r>
                          <a:rPr lang="en-US" altLang="ru-RU" sz="1050" i="1">
                            <a:latin typeface="Cambria Math" panose="02040503050406030204" pitchFamily="18" charset="0"/>
                          </a:rPr>
                          <m:t>𝑘</m:t>
                        </m:r>
                        <m:r>
                          <a:rPr lang="en-US" altLang="ru-RU" sz="1050">
                            <a:latin typeface="Cambria Math" panose="02040503050406030204" pitchFamily="18" charset="0"/>
                          </a:rPr>
                          <m:t>)</m:t>
                        </m:r>
                      </m:sup>
                    </m:sSup>
                    <m:r>
                      <a:rPr lang="en-US" altLang="ru-RU" sz="1050" i="1">
                        <a:latin typeface="Cambria Math" panose="02040503050406030204" pitchFamily="18" charset="0"/>
                      </a:rPr>
                      <m:t> </m:t>
                    </m:r>
                  </m:oMath>
                </a14:m>
                <a:r>
                  <a:rPr lang="ru-RU" altLang="ru-RU" sz="1050" dirty="0">
                    <a:latin typeface="IBM Plex Sans" panose="020B0604020202020204" charset="0"/>
                  </a:rPr>
                  <a:t>: </a:t>
                </a:r>
                <a14:m>
                  <m:oMath xmlns:m="http://schemas.openxmlformats.org/officeDocument/2006/math">
                    <m:sSup>
                      <m:sSupPr>
                        <m:ctrlPr>
                          <a:rPr lang="ru-RU" altLang="ru-RU" sz="1050" i="1" smtClean="0">
                            <a:latin typeface="Cambria Math" panose="02040503050406030204" pitchFamily="18" charset="0"/>
                          </a:rPr>
                        </m:ctrlPr>
                      </m:sSupP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a:solidFill>
                                  <a:srgbClr val="00B050"/>
                                </a:solidFill>
                                <a:latin typeface="Cambria Math" panose="02040503050406030204" pitchFamily="18" charset="0"/>
                              </a:rPr>
                              <m:t>𝑖</m:t>
                            </m:r>
                            <m:r>
                              <a:rPr lang="en-US" sz="1050" i="1">
                                <a:solidFill>
                                  <a:srgbClr val="FFC000"/>
                                </a:solidFill>
                                <a:latin typeface="Cambria Math" panose="02040503050406030204" pitchFamily="18" charset="0"/>
                              </a:rPr>
                              <m:t>𝑗</m:t>
                            </m:r>
                          </m:sub>
                          <m:sup>
                            <m:r>
                              <a:rPr lang="ru-RU" sz="1050" i="1">
                                <a:latin typeface="Cambria Math" panose="02040503050406030204" pitchFamily="18" charset="0"/>
                              </a:rPr>
                              <m:t>(</m:t>
                            </m:r>
                            <m:r>
                              <a:rPr lang="en-US" sz="1050" i="1">
                                <a:solidFill>
                                  <a:srgbClr val="FF0000"/>
                                </a:solidFill>
                                <a:latin typeface="Cambria Math" panose="02040503050406030204" pitchFamily="18" charset="0"/>
                              </a:rPr>
                              <m:t>𝑘</m:t>
                            </m:r>
                            <m:r>
                              <a:rPr lang="ru-RU" sz="1050" i="1">
                                <a:latin typeface="Cambria Math" panose="02040503050406030204" pitchFamily="18" charset="0"/>
                              </a:rPr>
                              <m:t>)</m:t>
                            </m:r>
                          </m:sup>
                        </m:sSubSup>
                      </m:e>
                      <m:sup>
                        <m:r>
                          <a:rPr lang="en-US" altLang="ru-RU" sz="1050" b="0" i="1" smtClean="0">
                            <a:latin typeface="Cambria Math" panose="02040503050406030204" pitchFamily="18" charset="0"/>
                          </a:rPr>
                          <m:t>𝐻</m:t>
                        </m:r>
                      </m:sup>
                    </m:sSup>
                    <m:r>
                      <a:rPr lang="ru-RU" altLang="ru-RU" sz="1050" i="1">
                        <a:latin typeface="Cambria Math" panose="02040503050406030204" pitchFamily="18" charset="0"/>
                      </a:rPr>
                      <m:t>=</m:t>
                    </m:r>
                    <m:sSup>
                      <m:sSupPr>
                        <m:ctrlPr>
                          <a:rPr lang="ru-RU" altLang="ru-RU" sz="1050" i="1">
                            <a:latin typeface="Cambria Math" panose="02040503050406030204" pitchFamily="18" charset="0"/>
                          </a:rPr>
                        </m:ctrlPr>
                      </m:sSupPr>
                      <m:e>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a:solidFill>
                                  <a:srgbClr val="00B050"/>
                                </a:solidFill>
                                <a:latin typeface="Cambria Math" panose="02040503050406030204" pitchFamily="18" charset="0"/>
                              </a:rPr>
                              <m:t>𝑖</m:t>
                            </m:r>
                            <m:r>
                              <a:rPr lang="en-US" sz="1050" i="1">
                                <a:solidFill>
                                  <a:srgbClr val="FFC000"/>
                                </a:solidFill>
                                <a:latin typeface="Cambria Math" panose="02040503050406030204" pitchFamily="18" charset="0"/>
                              </a:rPr>
                              <m:t>𝑗</m:t>
                            </m:r>
                          </m:sub>
                          <m:sup>
                            <m:r>
                              <a:rPr lang="ru-RU" sz="1050" i="1">
                                <a:latin typeface="Cambria Math" panose="02040503050406030204" pitchFamily="18" charset="0"/>
                              </a:rPr>
                              <m:t>(</m:t>
                            </m:r>
                            <m:r>
                              <a:rPr lang="en-US" sz="1050" i="1">
                                <a:solidFill>
                                  <a:srgbClr val="FF0000"/>
                                </a:solidFill>
                                <a:latin typeface="Cambria Math" panose="02040503050406030204" pitchFamily="18" charset="0"/>
                              </a:rPr>
                              <m:t>𝑘</m:t>
                            </m:r>
                            <m:r>
                              <a:rPr lang="ru-RU" sz="1050" i="1">
                                <a:latin typeface="Cambria Math" panose="02040503050406030204" pitchFamily="18" charset="0"/>
                              </a:rPr>
                              <m:t>)</m:t>
                            </m:r>
                          </m:sup>
                        </m:sSubSup>
                      </m:e>
                      <m:sup>
                        <m:r>
                          <a:rPr lang="en-US" altLang="ru-RU" sz="1050" b="0" i="1" smtClean="0">
                            <a:latin typeface="Cambria Math" panose="02040503050406030204" pitchFamily="18" charset="0"/>
                          </a:rPr>
                          <m:t>𝐶</m:t>
                        </m:r>
                      </m:sup>
                    </m:sSup>
                    <m:r>
                      <a:rPr lang="ru-RU" altLang="ru-RU" sz="1050" i="1">
                        <a:latin typeface="Cambria Math" panose="02040503050406030204" pitchFamily="18" charset="0"/>
                      </a:rPr>
                      <m:t>−</m:t>
                    </m:r>
                    <m:r>
                      <a:rPr lang="ru-RU" altLang="ru-RU" sz="1050" i="1">
                        <a:latin typeface="Cambria Math" panose="02040503050406030204" pitchFamily="18" charset="0"/>
                      </a:rPr>
                      <m:t>𝛼</m:t>
                    </m:r>
                    <m:f>
                      <m:fPr>
                        <m:ctrlPr>
                          <a:rPr lang="ru-RU" altLang="ru-RU" sz="1050" i="1">
                            <a:latin typeface="Cambria Math" panose="02040503050406030204" pitchFamily="18" charset="0"/>
                          </a:rPr>
                        </m:ctrlPr>
                      </m:fPr>
                      <m:num>
                        <m:r>
                          <a:rPr lang="ru-RU" altLang="ru-RU" sz="1050" i="1">
                            <a:latin typeface="Cambria Math" panose="02040503050406030204" pitchFamily="18" charset="0"/>
                          </a:rPr>
                          <m:t>𝜕</m:t>
                        </m:r>
                        <m:r>
                          <a:rPr lang="en-US" altLang="ru-RU" sz="1050" b="0" i="1" smtClean="0">
                            <a:latin typeface="Cambria Math" panose="02040503050406030204" pitchFamily="18" charset="0"/>
                          </a:rPr>
                          <m:t>𝐿</m:t>
                        </m:r>
                      </m:num>
                      <m:den>
                        <m:r>
                          <a:rPr lang="ru-RU" altLang="ru-RU" sz="1050" i="1">
                            <a:latin typeface="Cambria Math" panose="02040503050406030204" pitchFamily="18" charset="0"/>
                          </a:rPr>
                          <m:t>𝜕</m:t>
                        </m:r>
                        <m:sSubSup>
                          <m:sSubSupPr>
                            <m:ctrlPr>
                              <a:rPr lang="en-US" sz="1050" i="1">
                                <a:latin typeface="Cambria Math" panose="02040503050406030204" pitchFamily="18" charset="0"/>
                              </a:rPr>
                            </m:ctrlPr>
                          </m:sSubSupPr>
                          <m:e>
                            <m:r>
                              <a:rPr lang="ru-RU" sz="1050" i="1">
                                <a:solidFill>
                                  <a:srgbClr val="000000"/>
                                </a:solidFill>
                                <a:latin typeface="Cambria Math" panose="02040503050406030204" pitchFamily="18" charset="0"/>
                              </a:rPr>
                              <m:t>𝜃</m:t>
                            </m:r>
                          </m:e>
                          <m:sub>
                            <m:r>
                              <a:rPr lang="en-US" sz="1050" i="1">
                                <a:solidFill>
                                  <a:srgbClr val="00B050"/>
                                </a:solidFill>
                                <a:latin typeface="Cambria Math" panose="02040503050406030204" pitchFamily="18" charset="0"/>
                              </a:rPr>
                              <m:t>𝑖</m:t>
                            </m:r>
                            <m:r>
                              <a:rPr lang="en-US" sz="1050" i="1">
                                <a:solidFill>
                                  <a:srgbClr val="FFC000"/>
                                </a:solidFill>
                                <a:latin typeface="Cambria Math" panose="02040503050406030204" pitchFamily="18" charset="0"/>
                              </a:rPr>
                              <m:t>𝑗</m:t>
                            </m:r>
                          </m:sub>
                          <m:sup>
                            <m:r>
                              <a:rPr lang="ru-RU" sz="1050" i="1">
                                <a:latin typeface="Cambria Math" panose="02040503050406030204" pitchFamily="18" charset="0"/>
                              </a:rPr>
                              <m:t>(</m:t>
                            </m:r>
                            <m:r>
                              <a:rPr lang="en-US" sz="1050" i="1">
                                <a:solidFill>
                                  <a:srgbClr val="FF0000"/>
                                </a:solidFill>
                                <a:latin typeface="Cambria Math" panose="02040503050406030204" pitchFamily="18" charset="0"/>
                              </a:rPr>
                              <m:t>𝑘</m:t>
                            </m:r>
                            <m:r>
                              <a:rPr lang="ru-RU" sz="1050" i="1">
                                <a:latin typeface="Cambria Math" panose="02040503050406030204" pitchFamily="18" charset="0"/>
                              </a:rPr>
                              <m:t>)</m:t>
                            </m:r>
                          </m:sup>
                        </m:sSubSup>
                      </m:den>
                    </m:f>
                  </m:oMath>
                </a14:m>
                <a:r>
                  <a:rPr lang="en-US" altLang="ru-RU" sz="1050" dirty="0">
                    <a:latin typeface="IBM Plex Sans" panose="020B0604020202020204" charset="0"/>
                  </a:rPr>
                  <a:t>.</a:t>
                </a:r>
                <a:r>
                  <a:rPr lang="ru-RU" altLang="ru-RU" sz="1050" dirty="0">
                    <a:latin typeface="IBM Plex Sans" panose="020B0604020202020204" charset="0"/>
                  </a:rPr>
                  <a:t>  </a:t>
                </a:r>
              </a:p>
              <a:p>
                <a:pPr marL="342900" indent="-342900">
                  <a:buAutoNum type="arabicPeriod"/>
                </a:pPr>
                <a:r>
                  <a:rPr lang="en-US" altLang="ru-RU" sz="1050" dirty="0">
                    <a:latin typeface="IBM Plex Sans" panose="020B0604020202020204" charset="0"/>
                  </a:rPr>
                  <a:t>Repeat pp. </a:t>
                </a:r>
                <a:r>
                  <a:rPr lang="ru-RU" altLang="ru-RU" sz="1050" dirty="0">
                    <a:latin typeface="IBM Plex Sans" panose="020B0604020202020204" charset="0"/>
                  </a:rPr>
                  <a:t>2-3 </a:t>
                </a:r>
                <a:r>
                  <a:rPr lang="en-US" altLang="ru-RU" sz="1050" dirty="0">
                    <a:latin typeface="IBM Plex Sans" panose="020B0604020202020204" charset="0"/>
                  </a:rPr>
                  <a:t>until </a:t>
                </a:r>
                <a14:m>
                  <m:oMath xmlns:m="http://schemas.openxmlformats.org/officeDocument/2006/math">
                    <m:sSup>
                      <m:sSupPr>
                        <m:ctrlPr>
                          <a:rPr lang="ru-RU" altLang="ru-RU" sz="1050" i="1" smtClean="0">
                            <a:latin typeface="Cambria Math" panose="02040503050406030204" pitchFamily="18" charset="0"/>
                          </a:rPr>
                        </m:ctrlPr>
                      </m:sSupPr>
                      <m:e>
                        <m:r>
                          <a:rPr lang="en-US" altLang="ru-RU" sz="1050" b="0" i="1" smtClean="0">
                            <a:latin typeface="Cambria Math" panose="02040503050406030204" pitchFamily="18" charset="0"/>
                          </a:rPr>
                          <m:t>𝐿</m:t>
                        </m:r>
                      </m:e>
                      <m:sup>
                        <m:r>
                          <a:rPr lang="ru-RU" altLang="ru-RU" sz="1050" b="0" i="1" smtClean="0">
                            <a:latin typeface="Cambria Math" panose="02040503050406030204" pitchFamily="18" charset="0"/>
                          </a:rPr>
                          <m:t>Н</m:t>
                        </m:r>
                      </m:sup>
                    </m:sSup>
                    <m:r>
                      <a:rPr lang="ru-RU" altLang="ru-RU" sz="1050" b="0" i="1" smtClean="0">
                        <a:latin typeface="Cambria Math" panose="02040503050406030204" pitchFamily="18" charset="0"/>
                      </a:rPr>
                      <m:t>−</m:t>
                    </m:r>
                    <m:sSup>
                      <m:sSupPr>
                        <m:ctrlPr>
                          <a:rPr lang="ru-RU" altLang="ru-RU" sz="1050" i="1">
                            <a:latin typeface="Cambria Math" panose="02040503050406030204" pitchFamily="18" charset="0"/>
                          </a:rPr>
                        </m:ctrlPr>
                      </m:sSupPr>
                      <m:e>
                        <m:r>
                          <a:rPr lang="en-US" altLang="ru-RU" sz="1050" b="0" i="1" smtClean="0">
                            <a:latin typeface="Cambria Math" panose="02040503050406030204" pitchFamily="18" charset="0"/>
                          </a:rPr>
                          <m:t>𝐿</m:t>
                        </m:r>
                      </m:e>
                      <m:sup>
                        <m:r>
                          <a:rPr lang="ru-RU" altLang="ru-RU" sz="1050" b="0" i="1" smtClean="0">
                            <a:latin typeface="Cambria Math" panose="02040503050406030204" pitchFamily="18" charset="0"/>
                          </a:rPr>
                          <m:t>С</m:t>
                        </m:r>
                      </m:sup>
                    </m:sSup>
                    <m:r>
                      <a:rPr lang="en-US" altLang="ru-RU" sz="1050" b="0" i="1" smtClean="0">
                        <a:latin typeface="Cambria Math" panose="02040503050406030204" pitchFamily="18" charset="0"/>
                      </a:rPr>
                      <m:t>&lt;</m:t>
                    </m:r>
                    <m:r>
                      <a:rPr lang="en-US" altLang="ru-RU" sz="1050" b="0" i="1" smtClean="0">
                        <a:latin typeface="Cambria Math" panose="02040503050406030204" pitchFamily="18" charset="0"/>
                        <a:ea typeface="Cambria Math" panose="02040503050406030204" pitchFamily="18" charset="0"/>
                      </a:rPr>
                      <m:t>𝛿</m:t>
                    </m:r>
                  </m:oMath>
                </a14:m>
                <a:r>
                  <a:rPr lang="ru-RU" altLang="ru-RU" sz="1050" dirty="0">
                    <a:latin typeface="IBM Plex Sans" panose="020B0604020202020204" charset="0"/>
                  </a:rPr>
                  <a:t> </a:t>
                </a:r>
                <a:r>
                  <a:rPr lang="en-US" altLang="ru-RU" sz="1050" dirty="0">
                    <a:latin typeface="IBM Plex Sans" panose="020B0604020202020204" charset="0"/>
                  </a:rPr>
                  <a:t>or</a:t>
                </a:r>
                <a:r>
                  <a:rPr lang="ru-RU" altLang="ru-RU" sz="1050" dirty="0">
                    <a:latin typeface="IBM Plex Sans" panose="020B0604020202020204" charset="0"/>
                  </a:rPr>
                  <a:t> </a:t>
                </a:r>
                <a:r>
                  <a:rPr lang="en-US" altLang="ru-RU" sz="1050" dirty="0">
                    <a:latin typeface="IBM Plex Sans" panose="020B0604020202020204" charset="0"/>
                  </a:rPr>
                  <a:t>#</a:t>
                </a:r>
                <a:r>
                  <a:rPr lang="en-US" altLang="ru-RU" sz="1050" dirty="0" err="1">
                    <a:latin typeface="IBM Plex Sans" panose="020B0604020202020204" charset="0"/>
                  </a:rPr>
                  <a:t>iter</a:t>
                </a:r>
                <a:r>
                  <a:rPr lang="en-US" altLang="ru-RU" sz="1050" dirty="0">
                    <a:latin typeface="IBM Plex Sans" panose="020B0604020202020204" charset="0"/>
                  </a:rPr>
                  <a:t> &gt;</a:t>
                </a:r>
                <a:r>
                  <a:rPr lang="ru-RU" altLang="ru-RU" sz="1050" dirty="0">
                    <a:latin typeface="IBM Plex Sans" panose="020B0604020202020204" charset="0"/>
                  </a:rPr>
                  <a:t> </a:t>
                </a:r>
                <a14:m>
                  <m:oMath xmlns:m="http://schemas.openxmlformats.org/officeDocument/2006/math">
                    <m:sSub>
                      <m:sSubPr>
                        <m:ctrlPr>
                          <a:rPr lang="ru-RU" altLang="ru-RU" sz="1050" i="1" smtClean="0">
                            <a:latin typeface="Cambria Math" panose="02040503050406030204" pitchFamily="18" charset="0"/>
                          </a:rPr>
                        </m:ctrlPr>
                      </m:sSubPr>
                      <m:e>
                        <m:r>
                          <a:rPr lang="en-US" altLang="ru-RU" sz="1050" b="0" i="1" smtClean="0">
                            <a:latin typeface="Cambria Math" panose="02040503050406030204" pitchFamily="18" charset="0"/>
                          </a:rPr>
                          <m:t>𝑁</m:t>
                        </m:r>
                      </m:e>
                      <m:sub>
                        <m:r>
                          <a:rPr lang="en-US" altLang="ru-RU" sz="1050" b="0" i="1" smtClean="0">
                            <a:latin typeface="Cambria Math" panose="02040503050406030204" pitchFamily="18" charset="0"/>
                          </a:rPr>
                          <m:t>𝑚𝑎𝑥</m:t>
                        </m:r>
                      </m:sub>
                    </m:sSub>
                  </m:oMath>
                </a14:m>
                <a:r>
                  <a:rPr lang="en-US" altLang="ru-RU" sz="1050" dirty="0">
                    <a:latin typeface="IBM Plex Sans" panose="020B0604020202020204" charset="0"/>
                  </a:rPr>
                  <a:t>. </a:t>
                </a:r>
              </a:p>
              <a:p>
                <a:pPr marL="342900" indent="-342900">
                  <a:buAutoNum type="arabicPeriod"/>
                </a:pPr>
                <a:r>
                  <a:rPr lang="en-US" altLang="ru-RU" sz="1050" dirty="0">
                    <a:latin typeface="IBM Plex Sans" panose="020B0604020202020204" charset="0"/>
                  </a:rPr>
                  <a:t>Save the best model (with min. validation loss): </a:t>
                </a:r>
                <a14:m>
                  <m:oMath xmlns:m="http://schemas.openxmlformats.org/officeDocument/2006/math">
                    <m:sSup>
                      <m:sSupPr>
                        <m:ctrlPr>
                          <a:rPr lang="en-US" altLang="ru-RU" sz="1050" i="1">
                            <a:latin typeface="Cambria Math" panose="02040503050406030204" pitchFamily="18" charset="0"/>
                          </a:rPr>
                        </m:ctrlPr>
                      </m:sSupPr>
                      <m:e>
                        <m:r>
                          <a:rPr lang="el-GR" sz="1050" b="1" i="1">
                            <a:latin typeface="Cambria Math" panose="02040503050406030204" pitchFamily="18" charset="0"/>
                          </a:rPr>
                          <m:t>𝚯</m:t>
                        </m:r>
                      </m:e>
                      <m:sup>
                        <m:r>
                          <a:rPr lang="en-US" altLang="ru-RU" sz="1050">
                            <a:latin typeface="Cambria Math" panose="02040503050406030204" pitchFamily="18" charset="0"/>
                          </a:rPr>
                          <m:t>(</m:t>
                        </m:r>
                        <m:r>
                          <a:rPr lang="en-US" altLang="ru-RU" sz="1050" i="1">
                            <a:latin typeface="Cambria Math" panose="02040503050406030204" pitchFamily="18" charset="0"/>
                          </a:rPr>
                          <m:t>𝑘</m:t>
                        </m:r>
                        <m:r>
                          <a:rPr lang="en-US" altLang="ru-RU" sz="1050">
                            <a:latin typeface="Cambria Math" panose="02040503050406030204" pitchFamily="18" charset="0"/>
                          </a:rPr>
                          <m:t>)</m:t>
                        </m:r>
                      </m:sup>
                    </m:sSup>
                  </m:oMath>
                </a14:m>
                <a:r>
                  <a:rPr lang="ru-RU" altLang="ru-RU" sz="1050" dirty="0">
                    <a:latin typeface="IBM Plex Sans" panose="020B0604020202020204" charset="0"/>
                  </a:rPr>
                  <a:t>.</a:t>
                </a:r>
                <a:endParaRPr lang="ru-RU" altLang="ru-RU" sz="1050" dirty="0">
                  <a:solidFill>
                    <a:srgbClr val="7030A0"/>
                  </a:solidFill>
                  <a:latin typeface="IBM Plex Sans" panose="020B0604020202020204" charset="0"/>
                </a:endParaRPr>
              </a:p>
            </p:txBody>
          </p:sp>
        </mc:Choice>
        <mc:Fallback xmlns="">
          <p:sp>
            <p:nvSpPr>
              <p:cNvPr id="17" name="Прямоугольник 8">
                <a:extLst>
                  <a:ext uri="{FF2B5EF4-FFF2-40B4-BE49-F238E27FC236}">
                    <a16:creationId xmlns:a16="http://schemas.microsoft.com/office/drawing/2014/main" id="{6EB48BD2-58AB-48DF-A233-5E45DE62C37A}"/>
                  </a:ext>
                </a:extLst>
              </p:cNvPr>
              <p:cNvSpPr>
                <a:spLocks noRot="1" noChangeAspect="1" noMove="1" noResize="1" noEditPoints="1" noAdjustHandles="1" noChangeArrowheads="1" noChangeShapeType="1" noTextEdit="1"/>
              </p:cNvSpPr>
              <p:nvPr/>
            </p:nvSpPr>
            <p:spPr bwMode="auto">
              <a:xfrm>
                <a:off x="570709" y="3254197"/>
                <a:ext cx="7951243" cy="1334917"/>
              </a:xfrm>
              <a:prstGeom prst="rect">
                <a:avLst/>
              </a:prstGeom>
              <a:blipFill>
                <a:blip r:embed="rId9"/>
                <a:stretch>
                  <a:fillRect b="-2283"/>
                </a:stretch>
              </a:blipFill>
              <a:ln>
                <a:noFill/>
              </a:ln>
            </p:spPr>
            <p:txBody>
              <a:bodyPr/>
              <a:lstStyle/>
              <a:p>
                <a:r>
                  <a:rPr lang="ru-RU">
                    <a:noFill/>
                  </a:rPr>
                  <a:t> </a:t>
                </a:r>
              </a:p>
            </p:txBody>
          </p:sp>
        </mc:Fallback>
      </mc:AlternateContent>
      <p:pic>
        <p:nvPicPr>
          <p:cNvPr id="18" name="Рисунок 17">
            <a:extLst>
              <a:ext uri="{FF2B5EF4-FFF2-40B4-BE49-F238E27FC236}">
                <a16:creationId xmlns:a16="http://schemas.microsoft.com/office/drawing/2014/main" id="{3AD5E1BD-854B-4192-AC72-E4F7F0D5AE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98333" y="2070065"/>
            <a:ext cx="1704330" cy="961242"/>
          </a:xfrm>
          <a:prstGeom prst="rect">
            <a:avLst/>
          </a:prstGeom>
        </p:spPr>
      </p:pic>
    </p:spTree>
    <p:extLst>
      <p:ext uri="{BB962C8B-B14F-4D97-AF65-F5344CB8AC3E}">
        <p14:creationId xmlns:p14="http://schemas.microsoft.com/office/powerpoint/2010/main" val="387604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B16581-C726-5164-F2A2-6F01258E9A76}"/>
              </a:ext>
            </a:extLst>
          </p:cNvPr>
          <p:cNvSpPr txBox="1"/>
          <p:nvPr/>
        </p:nvSpPr>
        <p:spPr>
          <a:xfrm>
            <a:off x="595311" y="1313977"/>
            <a:ext cx="8007351" cy="3216778"/>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Sequential Memory:</a:t>
            </a:r>
            <a:r>
              <a:rPr lang="et-EE" sz="1050" dirty="0">
                <a:solidFill>
                  <a:schemeClr val="tx1">
                    <a:lumMod val="65000"/>
                    <a:lumOff val="35000"/>
                  </a:schemeClr>
                </a:solidFill>
                <a:latin typeface="IBM Plex Sans" panose="020B0503050203000203" pitchFamily="34" charset="0"/>
              </a:rPr>
              <a:t> RNNs have a built-in memory mechanism that allows them to maintain information across time steps. This is crucial for tasks where the context from previous time steps is important for making predictions at the current time step.</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Variable-Length Inputs: </a:t>
            </a:r>
            <a:r>
              <a:rPr lang="et-EE" sz="1050" dirty="0">
                <a:solidFill>
                  <a:schemeClr val="tx1">
                    <a:lumMod val="65000"/>
                    <a:lumOff val="35000"/>
                  </a:schemeClr>
                </a:solidFill>
                <a:latin typeface="IBM Plex Sans" panose="020B0503050203000203" pitchFamily="34" charset="0"/>
              </a:rPr>
              <a:t>Unlike traditional neural networks, RNNs can handle sequences of variable lengths. This flexibility is essential for processing data where the length of the input sequence can vary, such as sentences in natural language or time series data.</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Contextual Understanding:</a:t>
            </a:r>
            <a:r>
              <a:rPr lang="et-EE" sz="1050" dirty="0">
                <a:solidFill>
                  <a:schemeClr val="tx1">
                    <a:lumMod val="65000"/>
                    <a:lumOff val="35000"/>
                  </a:schemeClr>
                </a:solidFill>
                <a:latin typeface="IBM Plex Sans" panose="020B0503050203000203" pitchFamily="34" charset="0"/>
              </a:rPr>
              <a:t> RNNs can capture dependencies and patterns in the data that span multiple time steps. This is particularly useful in tasks like language modeling, where understanding the context of a word often requires looking at the words that come before it.</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Stateful Processing: </a:t>
            </a:r>
            <a:r>
              <a:rPr lang="et-EE" sz="1050" dirty="0">
                <a:solidFill>
                  <a:schemeClr val="tx1">
                    <a:lumMod val="65000"/>
                    <a:lumOff val="35000"/>
                  </a:schemeClr>
                </a:solidFill>
                <a:latin typeface="IBM Plex Sans" panose="020B0503050203000203" pitchFamily="34" charset="0"/>
              </a:rPr>
              <a:t>RNNs can maintain a hidden state that summarizes the information from previous time steps. This stateful processing allows RNNs to model long-term dependencies in the data.</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RNNs can be adapted for various tasks by modifying their architecture. For example, Long Short-Term Memory (LSTM) networks and Gated Recurrent Units (GRUs) are specialized types of RNNs designed to better capture long-range dependencies and mitigate the vanishing gradient problem.</a:t>
            </a:r>
            <a:endParaRPr lang="en-US" sz="1050" dirty="0">
              <a:solidFill>
                <a:schemeClr val="tx1">
                  <a:lumMod val="65000"/>
                  <a:lumOff val="35000"/>
                </a:schemeClr>
              </a:solidFill>
              <a:latin typeface="IBM Plex Sans" panose="020B0503050203000203" pitchFamily="34" charset="0"/>
            </a:endParaRPr>
          </a:p>
        </p:txBody>
      </p:sp>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recurrent neural networks (RNNs) are good at sequences processing?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a:t>
            </a:fld>
            <a:endParaRPr lang="ru-RU" dirty="0"/>
          </a:p>
        </p:txBody>
      </p:sp>
      <p:sp>
        <p:nvSpPr>
          <p:cNvPr id="11" name="Нижний колонтитул 4">
            <a:extLst>
              <a:ext uri="{FF2B5EF4-FFF2-40B4-BE49-F238E27FC236}">
                <a16:creationId xmlns:a16="http://schemas.microsoft.com/office/drawing/2014/main" id="{DF5A2AFC-7633-4488-B6FF-1A02CBE54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649CA9F9-26DD-5385-2821-BE8BEEA05A5B}"/>
              </a:ext>
            </a:extLst>
          </p:cNvPr>
          <p:cNvSpPr txBox="1"/>
          <p:nvPr/>
        </p:nvSpPr>
        <p:spPr>
          <a:xfrm>
            <a:off x="602278" y="4602637"/>
            <a:ext cx="3022128" cy="231282"/>
          </a:xfrm>
          <a:prstGeom prst="rect">
            <a:avLst/>
          </a:prstGeom>
          <a:noFill/>
        </p:spPr>
        <p:txBody>
          <a:bodyPr wrap="square">
            <a:spAutoFit/>
          </a:bodyPr>
          <a:lstStyle/>
          <a:p>
            <a:r>
              <a:rPr lang="et-EE" dirty="0">
                <a:hlinkClick r:id="rId2"/>
              </a:rPr>
              <a:t>DeepSeek-V2.5 speaks</a:t>
            </a:r>
            <a:endParaRPr lang="ru-RU" dirty="0"/>
          </a:p>
        </p:txBody>
      </p:sp>
    </p:spTree>
    <p:extLst>
      <p:ext uri="{BB962C8B-B14F-4D97-AF65-F5344CB8AC3E}">
        <p14:creationId xmlns:p14="http://schemas.microsoft.com/office/powerpoint/2010/main" val="37038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43871-0CB0-B471-1D37-35689793A3F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3722DA6-6989-3CDD-C095-E9AA7DD9FAFD}"/>
              </a:ext>
            </a:extLst>
          </p:cNvPr>
          <p:cNvSpPr txBox="1"/>
          <p:nvPr/>
        </p:nvSpPr>
        <p:spPr>
          <a:xfrm>
            <a:off x="595311" y="1218441"/>
            <a:ext cx="8007351" cy="3459152"/>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Parallel Processing</a:t>
            </a:r>
            <a:r>
              <a:rPr lang="en-US" sz="1050" b="1" dirty="0">
                <a:solidFill>
                  <a:schemeClr val="tx1">
                    <a:lumMod val="65000"/>
                    <a:lumOff val="35000"/>
                  </a:schemeClr>
                </a:solidFill>
                <a:latin typeface="IBM Plex Sans" panose="020B0503050203000203" pitchFamily="34" charset="0"/>
              </a:rPr>
              <a:t>:</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ransformers process entire sequences in parallel, unlike RNNs which process data sequentially. This parallelism significantly speeds up training and inference times.</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Attention Mechanism: </a:t>
            </a:r>
            <a:r>
              <a:rPr lang="et-EE" sz="1050" dirty="0">
                <a:solidFill>
                  <a:schemeClr val="tx1">
                    <a:lumMod val="65000"/>
                    <a:lumOff val="35000"/>
                  </a:schemeClr>
                </a:solidFill>
                <a:latin typeface="IBM Plex Sans" panose="020B0503050203000203" pitchFamily="34" charset="0"/>
              </a:rPr>
              <a:t>The core innovation of Transformers is the self-attention mechanism, which allows the model to weigh the importance of different elements in the input sequence when making predictions. This mechanism helps in capturing long-range dependencies more effectively.</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Handling Long-Range Dependencies:</a:t>
            </a:r>
            <a:r>
              <a:rPr lang="et-EE" sz="1050" dirty="0">
                <a:solidFill>
                  <a:schemeClr val="tx1">
                    <a:lumMod val="65000"/>
                    <a:lumOff val="35000"/>
                  </a:schemeClr>
                </a:solidFill>
                <a:latin typeface="IBM Plex Sans" panose="020B0503050203000203" pitchFamily="34" charset="0"/>
              </a:rPr>
              <a:t> Transformers can capture long-range dependencies more effectively than RNNs. The self-attention mechanism ensures that distant elements in the sequence can influence each other directly, without the need for intermediate steps.</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Unlike RNNs, which suffer from the vanishing gradient problem, Transformers do not have this issue due to their parallel processing and attention mechanism.</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Scalability:</a:t>
            </a:r>
            <a:r>
              <a:rPr lang="et-EE" sz="1050" dirty="0">
                <a:solidFill>
                  <a:schemeClr val="tx1">
                    <a:lumMod val="65000"/>
                    <a:lumOff val="35000"/>
                  </a:schemeClr>
                </a:solidFill>
                <a:latin typeface="IBM Plex Sans" panose="020B0503050203000203" pitchFamily="34" charset="0"/>
              </a:rPr>
              <a:t> Transformers can be scaled to handle very large datasets and complex tasks. The attention mechanism allows for the incorporation of more data without a significant increase in computational complexity.</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Transformers can be adapted for a wide range of sequence processing tasks, including natural language processing, speech recognition, and even computer vision (e.g., Vision Transformers).</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State-of-the-Art Performance</a:t>
            </a:r>
            <a:endParaRPr lang="en-US" sz="1050" b="1" dirty="0">
              <a:solidFill>
                <a:schemeClr val="tx1">
                  <a:lumMod val="65000"/>
                  <a:lumOff val="35000"/>
                </a:schemeClr>
              </a:solidFill>
              <a:latin typeface="IBM Plex Sans" panose="020B0503050203000203" pitchFamily="34" charset="0"/>
            </a:endParaRPr>
          </a:p>
        </p:txBody>
      </p:sp>
      <p:sp>
        <p:nvSpPr>
          <p:cNvPr id="25" name="Заголовок 1">
            <a:extLst>
              <a:ext uri="{FF2B5EF4-FFF2-40B4-BE49-F238E27FC236}">
                <a16:creationId xmlns:a16="http://schemas.microsoft.com/office/drawing/2014/main" id="{66DD1A74-8D67-7041-15A3-EF0E83C42D98}"/>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transformers (Ts) are the best at sequences processing?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3E9FFB26-DA0C-BC12-27ED-176CDAE75B8F}"/>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5</a:t>
            </a:fld>
            <a:endParaRPr lang="ru-RU" dirty="0"/>
          </a:p>
        </p:txBody>
      </p:sp>
      <p:sp>
        <p:nvSpPr>
          <p:cNvPr id="11" name="Нижний колонтитул 4">
            <a:extLst>
              <a:ext uri="{FF2B5EF4-FFF2-40B4-BE49-F238E27FC236}">
                <a16:creationId xmlns:a16="http://schemas.microsoft.com/office/drawing/2014/main" id="{BEA77909-3A63-5029-572C-8CADC74803F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C0F615E8-562C-3D6D-B119-A1206EA738BF}"/>
              </a:ext>
            </a:extLst>
          </p:cNvPr>
          <p:cNvSpPr txBox="1"/>
          <p:nvPr/>
        </p:nvSpPr>
        <p:spPr>
          <a:xfrm>
            <a:off x="602278" y="4602637"/>
            <a:ext cx="3022128" cy="231282"/>
          </a:xfrm>
          <a:prstGeom prst="rect">
            <a:avLst/>
          </a:prstGeom>
          <a:noFill/>
        </p:spPr>
        <p:txBody>
          <a:bodyPr wrap="square">
            <a:spAutoFit/>
          </a:bodyPr>
          <a:lstStyle/>
          <a:p>
            <a:r>
              <a:rPr lang="et-EE" dirty="0">
                <a:hlinkClick r:id="rId2"/>
              </a:rPr>
              <a:t>DeepSeek-V2.5 speaks</a:t>
            </a:r>
            <a:endParaRPr lang="ru-RU" dirty="0"/>
          </a:p>
        </p:txBody>
      </p:sp>
    </p:spTree>
    <p:extLst>
      <p:ext uri="{BB962C8B-B14F-4D97-AF65-F5344CB8AC3E}">
        <p14:creationId xmlns:p14="http://schemas.microsoft.com/office/powerpoint/2010/main" val="17760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Parts of a CNN: padding, pooling, striding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6</a:t>
            </a:fld>
            <a:endParaRPr lang="ru-RU" dirty="0"/>
          </a:p>
        </p:txBody>
      </p:sp>
      <p:sp>
        <p:nvSpPr>
          <p:cNvPr id="11" name="Нижний колонтитул 4">
            <a:extLst>
              <a:ext uri="{FF2B5EF4-FFF2-40B4-BE49-F238E27FC236}">
                <a16:creationId xmlns:a16="http://schemas.microsoft.com/office/drawing/2014/main" id="{DF5A2AFC-7633-4488-B6FF-1A02CBE54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2" name="Прямоугольник 1">
            <a:extLst>
              <a:ext uri="{FF2B5EF4-FFF2-40B4-BE49-F238E27FC236}">
                <a16:creationId xmlns:a16="http://schemas.microsoft.com/office/drawing/2014/main" id="{14C871CE-A59D-4CE2-82E3-CE5F442E75AA}"/>
              </a:ext>
            </a:extLst>
          </p:cNvPr>
          <p:cNvSpPr/>
          <p:nvPr/>
        </p:nvSpPr>
        <p:spPr>
          <a:xfrm>
            <a:off x="612549" y="905074"/>
            <a:ext cx="7995100" cy="577081"/>
          </a:xfrm>
          <a:prstGeom prst="rect">
            <a:avLst/>
          </a:prstGeom>
        </p:spPr>
        <p:txBody>
          <a:bodyPr wrap="square">
            <a:spAutoFit/>
          </a:bodyPr>
          <a:lstStyle/>
          <a:p>
            <a:r>
              <a:rPr lang="en-US" sz="1050" dirty="0">
                <a:latin typeface="IBM Plex Sans" panose="020B0604020202020204" charset="0"/>
              </a:rPr>
              <a:t>CNN </a:t>
            </a:r>
            <a:r>
              <a:rPr lang="ru-RU" sz="1050" dirty="0" err="1">
                <a:latin typeface="IBM Plex Sans" panose="020B0604020202020204" charset="0"/>
              </a:rPr>
              <a:t>utilizes</a:t>
            </a:r>
            <a:r>
              <a:rPr lang="ru-RU" sz="1050" dirty="0">
                <a:latin typeface="IBM Plex Sans" panose="020B0604020202020204" charset="0"/>
              </a:rPr>
              <a:t> </a:t>
            </a:r>
            <a:r>
              <a:rPr lang="ru-RU" sz="1050" dirty="0" err="1">
                <a:latin typeface="IBM Plex Sans" panose="020B0604020202020204" charset="0"/>
              </a:rPr>
              <a:t>the</a:t>
            </a:r>
            <a:r>
              <a:rPr lang="ru-RU" sz="1050" dirty="0">
                <a:latin typeface="IBM Plex Sans" panose="020B0604020202020204" charset="0"/>
              </a:rPr>
              <a:t> </a:t>
            </a:r>
            <a:r>
              <a:rPr lang="ru-RU" sz="1050" dirty="0" err="1">
                <a:latin typeface="IBM Plex Sans" panose="020B0604020202020204" charset="0"/>
              </a:rPr>
              <a:t>features</a:t>
            </a:r>
            <a:r>
              <a:rPr lang="ru-RU" sz="1050" dirty="0">
                <a:latin typeface="IBM Plex Sans" panose="020B0604020202020204" charset="0"/>
              </a:rPr>
              <a:t> </a:t>
            </a:r>
            <a:r>
              <a:rPr lang="ru-RU" sz="1050" dirty="0" err="1">
                <a:latin typeface="IBM Plex Sans" panose="020B0604020202020204" charset="0"/>
              </a:rPr>
              <a:t>of</a:t>
            </a:r>
            <a:r>
              <a:rPr lang="ru-RU" sz="1050" dirty="0">
                <a:latin typeface="IBM Plex Sans" panose="020B0604020202020204" charset="0"/>
              </a:rPr>
              <a:t> </a:t>
            </a:r>
            <a:r>
              <a:rPr lang="ru-RU" sz="1050" dirty="0" err="1">
                <a:latin typeface="IBM Plex Sans" panose="020B0604020202020204" charset="0"/>
              </a:rPr>
              <a:t>the</a:t>
            </a:r>
            <a:r>
              <a:rPr lang="ru-RU" sz="1050" dirty="0">
                <a:latin typeface="IBM Plex Sans" panose="020B0604020202020204" charset="0"/>
              </a:rPr>
              <a:t> </a:t>
            </a:r>
            <a:r>
              <a:rPr lang="ru-RU" sz="1050" dirty="0" err="1">
                <a:latin typeface="IBM Plex Sans" panose="020B0604020202020204" charset="0"/>
              </a:rPr>
              <a:t>visual</a:t>
            </a:r>
            <a:r>
              <a:rPr lang="ru-RU" sz="1050" dirty="0">
                <a:latin typeface="IBM Plex Sans" panose="020B0604020202020204" charset="0"/>
              </a:rPr>
              <a:t> </a:t>
            </a:r>
            <a:r>
              <a:rPr lang="ru-RU" sz="1050" dirty="0" err="1">
                <a:latin typeface="IBM Plex Sans" panose="020B0604020202020204" charset="0"/>
              </a:rPr>
              <a:t>cortex</a:t>
            </a:r>
            <a:r>
              <a:rPr lang="ru-RU" sz="1050" dirty="0">
                <a:latin typeface="IBM Plex Sans" panose="020B0604020202020204" charset="0"/>
              </a:rPr>
              <a:t>, </a:t>
            </a:r>
            <a:r>
              <a:rPr lang="ru-RU" sz="1050" dirty="0" err="1">
                <a:latin typeface="IBM Plex Sans" panose="020B0604020202020204" charset="0"/>
              </a:rPr>
              <a:t>where</a:t>
            </a:r>
            <a:r>
              <a:rPr lang="ru-RU" sz="1050" dirty="0">
                <a:latin typeface="IBM Plex Sans" panose="020B0604020202020204" charset="0"/>
              </a:rPr>
              <a:t> </a:t>
            </a:r>
            <a:r>
              <a:rPr lang="ru-RU" sz="1050" dirty="0" err="1">
                <a:latin typeface="IBM Plex Sans" panose="020B0604020202020204" charset="0"/>
              </a:rPr>
              <a:t>simple</a:t>
            </a:r>
            <a:r>
              <a:rPr lang="ru-RU" sz="1050" dirty="0">
                <a:latin typeface="IBM Plex Sans" panose="020B0604020202020204" charset="0"/>
              </a:rPr>
              <a:t> </a:t>
            </a:r>
            <a:r>
              <a:rPr lang="ru-RU" sz="1050" dirty="0" err="1">
                <a:latin typeface="IBM Plex Sans" panose="020B0604020202020204" charset="0"/>
              </a:rPr>
              <a:t>cells</a:t>
            </a:r>
            <a:r>
              <a:rPr lang="ru-RU" sz="1050" dirty="0">
                <a:latin typeface="IBM Plex Sans" panose="020B0604020202020204" charset="0"/>
              </a:rPr>
              <a:t> </a:t>
            </a:r>
            <a:r>
              <a:rPr lang="ru-RU" sz="1050" dirty="0" err="1">
                <a:latin typeface="IBM Plex Sans" panose="020B0604020202020204" charset="0"/>
              </a:rPr>
              <a:t>are</a:t>
            </a:r>
            <a:r>
              <a:rPr lang="ru-RU" sz="1050" dirty="0">
                <a:latin typeface="IBM Plex Sans" panose="020B0604020202020204" charset="0"/>
              </a:rPr>
              <a:t> </a:t>
            </a:r>
            <a:r>
              <a:rPr lang="ru-RU" sz="1050" dirty="0" err="1">
                <a:latin typeface="IBM Plex Sans" panose="020B0604020202020204" charset="0"/>
              </a:rPr>
              <a:t>activated</a:t>
            </a:r>
            <a:r>
              <a:rPr lang="ru-RU" sz="1050" dirty="0">
                <a:latin typeface="IBM Plex Sans" panose="020B0604020202020204" charset="0"/>
              </a:rPr>
              <a:t> </a:t>
            </a:r>
            <a:r>
              <a:rPr lang="ru-RU" sz="1050" dirty="0" err="1">
                <a:latin typeface="IBM Plex Sans" panose="020B0604020202020204" charset="0"/>
              </a:rPr>
              <a:t>by</a:t>
            </a:r>
            <a:r>
              <a:rPr lang="ru-RU" sz="1050" dirty="0">
                <a:latin typeface="IBM Plex Sans" panose="020B0604020202020204" charset="0"/>
              </a:rPr>
              <a:t> </a:t>
            </a:r>
            <a:r>
              <a:rPr lang="ru-RU" sz="1050" dirty="0" err="1">
                <a:latin typeface="IBM Plex Sans" panose="020B0604020202020204" charset="0"/>
              </a:rPr>
              <a:t>simple</a:t>
            </a:r>
            <a:r>
              <a:rPr lang="ru-RU" sz="1050" dirty="0">
                <a:latin typeface="IBM Plex Sans" panose="020B0604020202020204" charset="0"/>
              </a:rPr>
              <a:t> </a:t>
            </a:r>
            <a:r>
              <a:rPr lang="ru-RU" sz="1050" dirty="0" err="1">
                <a:latin typeface="IBM Plex Sans" panose="020B0604020202020204" charset="0"/>
              </a:rPr>
              <a:t>features</a:t>
            </a:r>
            <a:r>
              <a:rPr lang="ru-RU" sz="1050" dirty="0">
                <a:latin typeface="IBM Plex Sans" panose="020B0604020202020204" charset="0"/>
              </a:rPr>
              <a:t> (</a:t>
            </a:r>
            <a:r>
              <a:rPr lang="ru-RU" sz="1050" dirty="0" err="1">
                <a:latin typeface="IBM Plex Sans" panose="020B0604020202020204" charset="0"/>
              </a:rPr>
              <a:t>such</a:t>
            </a:r>
            <a:r>
              <a:rPr lang="ru-RU" sz="1050" dirty="0">
                <a:latin typeface="IBM Plex Sans" panose="020B0604020202020204" charset="0"/>
              </a:rPr>
              <a:t> </a:t>
            </a:r>
            <a:r>
              <a:rPr lang="ru-RU" sz="1050" dirty="0" err="1">
                <a:latin typeface="IBM Plex Sans" panose="020B0604020202020204" charset="0"/>
              </a:rPr>
              <a:t>as</a:t>
            </a:r>
            <a:r>
              <a:rPr lang="ru-RU" sz="1050" dirty="0">
                <a:latin typeface="IBM Plex Sans" panose="020B0604020202020204" charset="0"/>
              </a:rPr>
              <a:t> </a:t>
            </a:r>
            <a:r>
              <a:rPr lang="ru-RU" sz="1050" dirty="0" err="1">
                <a:latin typeface="IBM Plex Sans" panose="020B0604020202020204" charset="0"/>
              </a:rPr>
              <a:t>lines</a:t>
            </a:r>
            <a:r>
              <a:rPr lang="ru-RU" sz="1050" dirty="0">
                <a:latin typeface="IBM Plex Sans" panose="020B0604020202020204" charset="0"/>
              </a:rPr>
              <a:t>), </a:t>
            </a:r>
            <a:r>
              <a:rPr lang="ru-RU" sz="1050" dirty="0" err="1">
                <a:latin typeface="IBM Plex Sans" panose="020B0604020202020204" charset="0"/>
              </a:rPr>
              <a:t>and</a:t>
            </a:r>
            <a:r>
              <a:rPr lang="ru-RU" sz="1050" dirty="0">
                <a:latin typeface="IBM Plex Sans" panose="020B0604020202020204" charset="0"/>
              </a:rPr>
              <a:t> </a:t>
            </a:r>
            <a:r>
              <a:rPr lang="ru-RU" sz="1050" dirty="0" err="1">
                <a:latin typeface="IBM Plex Sans" panose="020B0604020202020204" charset="0"/>
              </a:rPr>
              <a:t>complex</a:t>
            </a:r>
            <a:r>
              <a:rPr lang="ru-RU" sz="1050" dirty="0">
                <a:latin typeface="IBM Plex Sans" panose="020B0604020202020204" charset="0"/>
              </a:rPr>
              <a:t> </a:t>
            </a:r>
            <a:r>
              <a:rPr lang="ru-RU" sz="1050" dirty="0" err="1">
                <a:latin typeface="IBM Plex Sans" panose="020B0604020202020204" charset="0"/>
              </a:rPr>
              <a:t>cells</a:t>
            </a:r>
            <a:r>
              <a:rPr lang="ru-RU" sz="1050" dirty="0">
                <a:latin typeface="IBM Plex Sans" panose="020B0604020202020204" charset="0"/>
              </a:rPr>
              <a:t> </a:t>
            </a:r>
            <a:r>
              <a:rPr lang="ru-RU" sz="1050" dirty="0" err="1">
                <a:latin typeface="IBM Plex Sans" panose="020B0604020202020204" charset="0"/>
              </a:rPr>
              <a:t>by</a:t>
            </a:r>
            <a:r>
              <a:rPr lang="ru-RU" sz="1050" dirty="0">
                <a:latin typeface="IBM Plex Sans" panose="020B0604020202020204" charset="0"/>
              </a:rPr>
              <a:t> </a:t>
            </a:r>
            <a:r>
              <a:rPr lang="ru-RU" sz="1050" dirty="0" err="1">
                <a:latin typeface="IBM Plex Sans" panose="020B0604020202020204" charset="0"/>
              </a:rPr>
              <a:t>combinations</a:t>
            </a:r>
            <a:r>
              <a:rPr lang="ru-RU" sz="1050" dirty="0">
                <a:latin typeface="IBM Plex Sans" panose="020B0604020202020204" charset="0"/>
              </a:rPr>
              <a:t> </a:t>
            </a:r>
            <a:r>
              <a:rPr lang="ru-RU" sz="1050" dirty="0" err="1">
                <a:latin typeface="IBM Plex Sans" panose="020B0604020202020204" charset="0"/>
              </a:rPr>
              <a:t>of</a:t>
            </a:r>
            <a:r>
              <a:rPr lang="ru-RU" sz="1050" dirty="0">
                <a:latin typeface="IBM Plex Sans" panose="020B0604020202020204" charset="0"/>
              </a:rPr>
              <a:t> </a:t>
            </a:r>
            <a:r>
              <a:rPr lang="ru-RU" sz="1050" dirty="0" err="1">
                <a:latin typeface="IBM Plex Sans" panose="020B0604020202020204" charset="0"/>
              </a:rPr>
              <a:t>activations</a:t>
            </a:r>
            <a:r>
              <a:rPr lang="ru-RU" sz="1050" dirty="0">
                <a:latin typeface="IBM Plex Sans" panose="020B0604020202020204" charset="0"/>
              </a:rPr>
              <a:t> </a:t>
            </a:r>
            <a:r>
              <a:rPr lang="ru-RU" sz="1050" dirty="0" err="1">
                <a:latin typeface="IBM Plex Sans" panose="020B0604020202020204" charset="0"/>
              </a:rPr>
              <a:t>of</a:t>
            </a:r>
            <a:r>
              <a:rPr lang="ru-RU" sz="1050" dirty="0">
                <a:latin typeface="IBM Plex Sans" panose="020B0604020202020204" charset="0"/>
              </a:rPr>
              <a:t> </a:t>
            </a:r>
            <a:r>
              <a:rPr lang="ru-RU" sz="1050" dirty="0" err="1">
                <a:latin typeface="IBM Plex Sans" panose="020B0604020202020204" charset="0"/>
              </a:rPr>
              <a:t>simple</a:t>
            </a:r>
            <a:r>
              <a:rPr lang="ru-RU" sz="1050" dirty="0">
                <a:latin typeface="IBM Plex Sans" panose="020B0604020202020204" charset="0"/>
              </a:rPr>
              <a:t> </a:t>
            </a:r>
            <a:r>
              <a:rPr lang="ru-RU" sz="1050" dirty="0" err="1">
                <a:latin typeface="IBM Plex Sans" panose="020B0604020202020204" charset="0"/>
              </a:rPr>
              <a:t>cells</a:t>
            </a:r>
            <a:r>
              <a:rPr lang="ru-RU" sz="1050" dirty="0">
                <a:latin typeface="IBM Plex Sans" panose="020B0604020202020204" charset="0"/>
              </a:rPr>
              <a:t>. </a:t>
            </a:r>
            <a:r>
              <a:rPr lang="ru-RU" sz="1050" dirty="0" err="1">
                <a:latin typeface="IBM Plex Sans" panose="020B0604020202020204" charset="0"/>
              </a:rPr>
              <a:t>The</a:t>
            </a:r>
            <a:r>
              <a:rPr lang="ru-RU" sz="1050" dirty="0">
                <a:latin typeface="IBM Plex Sans" panose="020B0604020202020204" charset="0"/>
              </a:rPr>
              <a:t> CNN </a:t>
            </a:r>
            <a:r>
              <a:rPr lang="ru-RU" sz="1050" dirty="0" err="1">
                <a:latin typeface="IBM Plex Sans" panose="020B0604020202020204" charset="0"/>
              </a:rPr>
              <a:t>is</a:t>
            </a:r>
            <a:r>
              <a:rPr lang="ru-RU" sz="1050" dirty="0">
                <a:latin typeface="IBM Plex Sans" panose="020B0604020202020204" charset="0"/>
              </a:rPr>
              <a:t> </a:t>
            </a:r>
            <a:r>
              <a:rPr lang="ru-RU" sz="1050" dirty="0" err="1">
                <a:latin typeface="IBM Plex Sans" panose="020B0604020202020204" charset="0"/>
              </a:rPr>
              <a:t>associated</a:t>
            </a:r>
            <a:r>
              <a:rPr lang="ru-RU" sz="1050" dirty="0">
                <a:latin typeface="IBM Plex Sans" panose="020B0604020202020204" charset="0"/>
              </a:rPr>
              <a:t> </a:t>
            </a:r>
            <a:r>
              <a:rPr lang="ru-RU" sz="1050" dirty="0" err="1">
                <a:latin typeface="IBM Plex Sans" panose="020B0604020202020204" charset="0"/>
              </a:rPr>
              <a:t>with</a:t>
            </a:r>
            <a:r>
              <a:rPr lang="ru-RU" sz="1050" dirty="0">
                <a:latin typeface="IBM Plex Sans" panose="020B0604020202020204" charset="0"/>
              </a:rPr>
              <a:t> </a:t>
            </a:r>
            <a:r>
              <a:rPr lang="ru-RU" sz="1050" dirty="0" err="1">
                <a:latin typeface="IBM Plex Sans" panose="020B0604020202020204" charset="0"/>
              </a:rPr>
              <a:t>the</a:t>
            </a:r>
            <a:r>
              <a:rPr lang="ru-RU" sz="1050" dirty="0">
                <a:latin typeface="IBM Plex Sans" panose="020B0604020202020204" charset="0"/>
              </a:rPr>
              <a:t> </a:t>
            </a:r>
            <a:r>
              <a:rPr lang="ru-RU" sz="1050" dirty="0" err="1">
                <a:latin typeface="IBM Plex Sans" panose="020B0604020202020204" charset="0"/>
              </a:rPr>
              <a:t>mathematical</a:t>
            </a:r>
            <a:r>
              <a:rPr lang="ru-RU" sz="1050" dirty="0">
                <a:latin typeface="IBM Plex Sans" panose="020B0604020202020204" charset="0"/>
              </a:rPr>
              <a:t> </a:t>
            </a:r>
            <a:r>
              <a:rPr lang="ru-RU" sz="1050" dirty="0" err="1">
                <a:latin typeface="IBM Plex Sans" panose="020B0604020202020204" charset="0"/>
              </a:rPr>
              <a:t>operation</a:t>
            </a:r>
            <a:r>
              <a:rPr lang="ru-RU" sz="1050" dirty="0">
                <a:latin typeface="IBM Plex Sans" panose="020B0604020202020204" charset="0"/>
              </a:rPr>
              <a:t> </a:t>
            </a:r>
            <a:r>
              <a:rPr lang="ru-RU" sz="1050" dirty="0" err="1">
                <a:latin typeface="IBM Plex Sans" panose="020B0604020202020204" charset="0"/>
              </a:rPr>
              <a:t>of</a:t>
            </a:r>
            <a:r>
              <a:rPr lang="ru-RU" sz="1050" dirty="0">
                <a:latin typeface="IBM Plex Sans" panose="020B0604020202020204" charset="0"/>
              </a:rPr>
              <a:t> </a:t>
            </a:r>
            <a:r>
              <a:rPr lang="ru-RU" sz="1050" dirty="0" err="1">
                <a:latin typeface="IBM Plex Sans" panose="020B0604020202020204" charset="0"/>
              </a:rPr>
              <a:t>convolution</a:t>
            </a:r>
            <a:r>
              <a:rPr lang="ru-RU" sz="1050" dirty="0">
                <a:latin typeface="IBM Plex Sans" panose="020B0604020202020204" charset="0"/>
              </a:rPr>
              <a:t> </a:t>
            </a:r>
            <a:r>
              <a:rPr lang="ru-RU" sz="1050" dirty="0" err="1">
                <a:latin typeface="IBM Plex Sans" panose="020B0604020202020204" charset="0"/>
              </a:rPr>
              <a:t>for</a:t>
            </a:r>
            <a:r>
              <a:rPr lang="ru-RU" sz="1050" dirty="0">
                <a:latin typeface="IBM Plex Sans" panose="020B0604020202020204" charset="0"/>
              </a:rPr>
              <a:t> </a:t>
            </a:r>
            <a:r>
              <a:rPr lang="ru-RU" sz="1050" dirty="0" err="1">
                <a:latin typeface="IBM Plex Sans" panose="020B0604020202020204" charset="0"/>
              </a:rPr>
              <a:t>reducing</a:t>
            </a:r>
            <a:r>
              <a:rPr lang="ru-RU" sz="1050" dirty="0">
                <a:latin typeface="IBM Plex Sans" panose="020B0604020202020204" charset="0"/>
              </a:rPr>
              <a:t> </a:t>
            </a:r>
            <a:r>
              <a:rPr lang="ru-RU" sz="1050" dirty="0" err="1">
                <a:latin typeface="IBM Plex Sans" panose="020B0604020202020204" charset="0"/>
              </a:rPr>
              <a:t>matrix</a:t>
            </a:r>
            <a:r>
              <a:rPr lang="ru-RU" sz="1050" dirty="0">
                <a:latin typeface="IBM Plex Sans" panose="020B0604020202020204" charset="0"/>
              </a:rPr>
              <a:t> </a:t>
            </a:r>
            <a:r>
              <a:rPr lang="ru-RU" sz="1050" dirty="0" err="1">
                <a:latin typeface="IBM Plex Sans" panose="020B0604020202020204" charset="0"/>
              </a:rPr>
              <a:t>sizes</a:t>
            </a:r>
            <a:r>
              <a:rPr lang="ru-RU" sz="1050" dirty="0">
                <a:latin typeface="IBM Plex Sans" panose="020B0604020202020204" charset="0"/>
              </a:rPr>
              <a:t>.</a:t>
            </a:r>
          </a:p>
        </p:txBody>
      </p:sp>
      <p:sp>
        <p:nvSpPr>
          <p:cNvPr id="9" name="Прямоугольник 8">
            <a:extLst>
              <a:ext uri="{FF2B5EF4-FFF2-40B4-BE49-F238E27FC236}">
                <a16:creationId xmlns:a16="http://schemas.microsoft.com/office/drawing/2014/main" id="{A2F408D1-14CB-4123-90C0-B9BF575FACF7}"/>
              </a:ext>
            </a:extLst>
          </p:cNvPr>
          <p:cNvSpPr/>
          <p:nvPr/>
        </p:nvSpPr>
        <p:spPr>
          <a:xfrm>
            <a:off x="602627" y="4598924"/>
            <a:ext cx="1519600" cy="231282"/>
          </a:xfrm>
          <a:prstGeom prst="rect">
            <a:avLst/>
          </a:prstGeom>
        </p:spPr>
        <p:txBody>
          <a:bodyPr wrap="square">
            <a:spAutoFit/>
          </a:bodyPr>
          <a:lstStyle/>
          <a:p>
            <a:r>
              <a:rPr lang="en-US" dirty="0">
                <a:hlinkClick r:id="rId2"/>
              </a:rPr>
              <a:t>Yandex Handbook on ML</a:t>
            </a:r>
            <a:endParaRPr lang="ru-RU" dirty="0"/>
          </a:p>
        </p:txBody>
      </p:sp>
      <p:pic>
        <p:nvPicPr>
          <p:cNvPr id="7" name="Рисунок 6">
            <a:extLst>
              <a:ext uri="{FF2B5EF4-FFF2-40B4-BE49-F238E27FC236}">
                <a16:creationId xmlns:a16="http://schemas.microsoft.com/office/drawing/2014/main" id="{825F419B-F25A-FB65-C20A-16C765DF1440}"/>
              </a:ext>
            </a:extLst>
          </p:cNvPr>
          <p:cNvPicPr>
            <a:picLocks noChangeAspect="1"/>
          </p:cNvPicPr>
          <p:nvPr/>
        </p:nvPicPr>
        <p:blipFill>
          <a:blip r:embed="rId3"/>
          <a:stretch>
            <a:fillRect/>
          </a:stretch>
        </p:blipFill>
        <p:spPr>
          <a:xfrm>
            <a:off x="595312" y="2876310"/>
            <a:ext cx="4101086" cy="1719503"/>
          </a:xfrm>
          <a:prstGeom prst="rect">
            <a:avLst/>
          </a:prstGeom>
        </p:spPr>
      </p:pic>
    </p:spTree>
    <p:extLst>
      <p:ext uri="{BB962C8B-B14F-4D97-AF65-F5344CB8AC3E}">
        <p14:creationId xmlns:p14="http://schemas.microsoft.com/office/powerpoint/2010/main" val="1500257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B16581-C726-5164-F2A2-6F01258E9A76}"/>
              </a:ext>
            </a:extLst>
          </p:cNvPr>
          <p:cNvSpPr txBox="1"/>
          <p:nvPr/>
        </p:nvSpPr>
        <p:spPr>
          <a:xfrm>
            <a:off x="1144358" y="2416296"/>
            <a:ext cx="5417375" cy="2001125"/>
          </a:xfrm>
          <a:prstGeom prst="rect">
            <a:avLst/>
          </a:prstGeom>
          <a:noFill/>
          <a:ln w="4990" cap="flat">
            <a:solidFill>
              <a:srgbClr val="40BA21">
                <a:alpha val="48000"/>
              </a:srgbClr>
            </a:solidFill>
            <a:prstDash val="solid"/>
            <a:miter/>
          </a:ln>
        </p:spPr>
        <p:txBody>
          <a:bodyPr wrap="square">
            <a:spAutoFit/>
          </a:bodyPr>
          <a:lstStyle/>
          <a:p>
            <a:pPr marL="228600" indent="-228600" algn="just">
              <a:lnSpc>
                <a:spcPct val="150000"/>
              </a:lnSpc>
              <a:buAutoNum type="arabicPeriod"/>
            </a:pPr>
            <a:r>
              <a:rPr lang="en-US" sz="1200" dirty="0">
                <a:latin typeface="IBM Plex Sans" panose="020B0503050203000203" pitchFamily="34" charset="0"/>
              </a:rPr>
              <a:t>Why does </a:t>
            </a:r>
            <a:r>
              <a:rPr lang="en-US" sz="1200" dirty="0" err="1">
                <a:latin typeface="IBM Plex Sans" panose="020B0503050203000203" pitchFamily="34" charset="0"/>
              </a:rPr>
              <a:t>ReLU</a:t>
            </a:r>
            <a:r>
              <a:rPr lang="en-US" sz="1200" dirty="0">
                <a:latin typeface="IBM Plex Sans" panose="020B0503050203000203" pitchFamily="34" charset="0"/>
              </a:rPr>
              <a:t> work so well?</a:t>
            </a:r>
          </a:p>
          <a:p>
            <a:pPr marL="228600" indent="-228600" algn="just">
              <a:lnSpc>
                <a:spcPct val="150000"/>
              </a:lnSpc>
              <a:buAutoNum type="arabicPeriod"/>
            </a:pPr>
            <a:r>
              <a:rPr lang="en-US" sz="1200" dirty="0">
                <a:latin typeface="IBM Plex Sans" panose="020B0503050203000203" pitchFamily="34" charset="0"/>
              </a:rPr>
              <a:t>How to make convolution preserve the image size?</a:t>
            </a:r>
          </a:p>
          <a:p>
            <a:pPr marL="228600" indent="-228600" algn="just">
              <a:lnSpc>
                <a:spcPct val="150000"/>
              </a:lnSpc>
              <a:buAutoNum type="arabicPeriod"/>
            </a:pPr>
            <a:r>
              <a:rPr lang="en-US" sz="1200" dirty="0">
                <a:latin typeface="IBM Plex Sans" panose="020B0503050203000203" pitchFamily="34" charset="0"/>
              </a:rPr>
              <a:t>How many trainable parameters in a kernel of size [3,3,2]?</a:t>
            </a:r>
          </a:p>
          <a:p>
            <a:pPr marL="228600" indent="-228600" algn="just">
              <a:lnSpc>
                <a:spcPct val="150000"/>
              </a:lnSpc>
              <a:buAutoNum type="arabicPeriod"/>
            </a:pPr>
            <a:r>
              <a:rPr lang="en-US" sz="1200" dirty="0">
                <a:latin typeface="IBM Plex Sans" panose="020B0503050203000203" pitchFamily="34" charset="0"/>
              </a:rPr>
              <a:t>Is it possible to avoid using fully-connected layers in CNNs?</a:t>
            </a:r>
          </a:p>
          <a:p>
            <a:pPr marL="228600" indent="-228600" algn="just">
              <a:lnSpc>
                <a:spcPct val="150000"/>
              </a:lnSpc>
              <a:buAutoNum type="arabicPeriod"/>
            </a:pPr>
            <a:r>
              <a:rPr lang="en-US" sz="1200" dirty="0">
                <a:latin typeface="IBM Plex Sans" panose="020B0503050203000203" pitchFamily="34" charset="0"/>
              </a:rPr>
              <a:t>How does 3D CNNs work? </a:t>
            </a:r>
          </a:p>
          <a:p>
            <a:pPr marL="228600" indent="-228600" algn="just">
              <a:lnSpc>
                <a:spcPct val="150000"/>
              </a:lnSpc>
              <a:buAutoNum type="arabicPeriod"/>
            </a:pPr>
            <a:r>
              <a:rPr lang="en-US" sz="1200" dirty="0">
                <a:latin typeface="IBM Plex Sans" panose="020B0503050203000203" pitchFamily="34" charset="0"/>
              </a:rPr>
              <a:t>How does hyperspectral image processing work?</a:t>
            </a:r>
          </a:p>
          <a:p>
            <a:pPr marL="228600" indent="-228600" algn="just">
              <a:lnSpc>
                <a:spcPct val="150000"/>
              </a:lnSpc>
              <a:buAutoNum type="arabicPeriod"/>
            </a:pPr>
            <a:endParaRPr lang="en-US" sz="1200" dirty="0">
              <a:latin typeface="IBM Plex Sans" panose="020B0503050203000203" pitchFamily="34" charset="0"/>
            </a:endParaRPr>
          </a:p>
        </p:txBody>
      </p:sp>
      <p:pic>
        <p:nvPicPr>
          <p:cNvPr id="12" name="Рисунок 11" descr="Справка">
            <a:extLst>
              <a:ext uri="{FF2B5EF4-FFF2-40B4-BE49-F238E27FC236}">
                <a16:creationId xmlns:a16="http://schemas.microsoft.com/office/drawing/2014/main" id="{10A4FBDC-CF89-493E-4E71-8BE93957FE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4359" y="2301750"/>
            <a:ext cx="540000" cy="540000"/>
          </a:xfrm>
          <a:prstGeom prst="rect">
            <a:avLst/>
          </a:prstGeom>
        </p:spPr>
      </p:pic>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Self-study and </a:t>
            </a:r>
          </a:p>
          <a:p>
            <a:pPr algn="just"/>
            <a:r>
              <a:rPr lang="en-US" sz="2000" dirty="0">
                <a:solidFill>
                  <a:schemeClr val="tx1">
                    <a:lumMod val="50000"/>
                    <a:lumOff val="50000"/>
                  </a:schemeClr>
                </a:solidFill>
              </a:rPr>
              <a:t>self-test questions</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7</a:t>
            </a:fld>
            <a:endParaRPr lang="ru-RU" dirty="0"/>
          </a:p>
        </p:txBody>
      </p:sp>
      <p:sp>
        <p:nvSpPr>
          <p:cNvPr id="11" name="Нижний колонтитул 4">
            <a:extLst>
              <a:ext uri="{FF2B5EF4-FFF2-40B4-BE49-F238E27FC236}">
                <a16:creationId xmlns:a16="http://schemas.microsoft.com/office/drawing/2014/main" id="{DF5A2AFC-7633-4488-B6FF-1A02CBE54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35954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8</a:t>
            </a:fld>
            <a:endParaRPr lang="ru-RU" dirty="0"/>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a:extLst>
              <a:ext uri="{FF2B5EF4-FFF2-40B4-BE49-F238E27FC236}">
                <a16:creationId xmlns:a16="http://schemas.microsoft.com/office/drawing/2014/main" id="{9E2167F8-7C3F-512C-558D-2A13DFEAB24A}"/>
              </a:ext>
            </a:extLst>
          </p:cNvPr>
          <p:cNvPicPr>
            <a:picLocks noChangeAspect="1"/>
          </p:cNvPicPr>
          <p:nvPr/>
        </p:nvPicPr>
        <p:blipFill>
          <a:blip r:embed="rId2"/>
          <a:stretch>
            <a:fillRect/>
          </a:stretch>
        </p:blipFill>
        <p:spPr>
          <a:xfrm>
            <a:off x="209276" y="1688801"/>
            <a:ext cx="8934724" cy="3457553"/>
          </a:xfrm>
          <a:prstGeom prst="rect">
            <a:avLst/>
          </a:prstGeom>
        </p:spPr>
      </p:pic>
      <p:sp>
        <p:nvSpPr>
          <p:cNvPr id="11" name="Подзаголовок 2">
            <a:extLst>
              <a:ext uri="{FF2B5EF4-FFF2-40B4-BE49-F238E27FC236}">
                <a16:creationId xmlns:a16="http://schemas.microsoft.com/office/drawing/2014/main" id="{AE6A29BD-D743-E0D1-3E36-978A64E509FF}"/>
              </a:ext>
            </a:extLst>
          </p:cNvPr>
          <p:cNvSpPr txBox="1">
            <a:spLocks/>
          </p:cNvSpPr>
          <p:nvPr/>
        </p:nvSpPr>
        <p:spPr>
          <a:xfrm>
            <a:off x="599498" y="1007766"/>
            <a:ext cx="4368138" cy="1112346"/>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dirty="0">
                <a:solidFill>
                  <a:schemeClr val="tx1">
                    <a:lumMod val="65000"/>
                    <a:lumOff val="35000"/>
                  </a:schemeClr>
                </a:solidFill>
              </a:rPr>
              <a:t>Thank you for your attention!</a:t>
            </a:r>
          </a:p>
          <a:p>
            <a:pPr marL="0" indent="0">
              <a:spcBef>
                <a:spcPts val="0"/>
              </a:spcBef>
              <a:buNone/>
            </a:pPr>
            <a:endParaRPr lang="en-US" dirty="0">
              <a:solidFill>
                <a:schemeClr val="tx1">
                  <a:lumMod val="65000"/>
                  <a:lumOff val="35000"/>
                </a:schemeClr>
              </a:solidFill>
            </a:endParaRPr>
          </a:p>
          <a:p>
            <a:pPr marL="0" indent="0">
              <a:spcBef>
                <a:spcPts val="0"/>
              </a:spcBef>
              <a:buNone/>
            </a:pPr>
            <a:r>
              <a:rPr lang="en-US" sz="1600" dirty="0">
                <a:solidFill>
                  <a:srgbClr val="1ABF16"/>
                </a:solidFill>
                <a:cs typeface="Arial" panose="020B0604020202020204" pitchFamily="34" charset="0"/>
                <a:hlinkClick r:id="rId3">
                  <a:extLst>
                    <a:ext uri="{A12FA001-AC4F-418D-AE19-62706E023703}">
                      <ahyp:hlinkClr xmlns:ahyp="http://schemas.microsoft.com/office/drawing/2018/hyperlinkcolor" val="tx"/>
                    </a:ext>
                  </a:extLst>
                </a:hlinkClick>
              </a:rPr>
              <a:t>a.kornaev@innopolis.ru</a:t>
            </a:r>
            <a:r>
              <a:rPr lang="en-US" sz="1600" dirty="0">
                <a:solidFill>
                  <a:srgbClr val="1ABF16"/>
                </a:solidFill>
                <a:cs typeface="Arial" panose="020B0604020202020204" pitchFamily="34" charset="0"/>
              </a:rPr>
              <a:t>, @avkornaev</a:t>
            </a:r>
            <a:r>
              <a:rPr lang="en-US" sz="1600" dirty="0">
                <a:cs typeface="Arial" panose="020B0604020202020204" pitchFamily="34" charset="0"/>
              </a:rPr>
              <a:t> </a:t>
            </a:r>
            <a:endParaRPr lang="ru-RU" sz="1600" dirty="0">
              <a:cs typeface="Arial" panose="020B0604020202020204" pitchFamily="34" charset="0"/>
            </a:endParaRPr>
          </a:p>
          <a:p>
            <a:pPr marL="0" indent="0">
              <a:spcBef>
                <a:spcPts val="0"/>
              </a:spcBef>
              <a:buNone/>
            </a:pPr>
            <a:endParaRPr lang="ru-RU" dirty="0"/>
          </a:p>
        </p:txBody>
      </p:sp>
      <p:sp>
        <p:nvSpPr>
          <p:cNvPr id="10" name="Нижний колонтитул 4">
            <a:extLst>
              <a:ext uri="{FF2B5EF4-FFF2-40B4-BE49-F238E27FC236}">
                <a16:creationId xmlns:a16="http://schemas.microsoft.com/office/drawing/2014/main" id="{9ACCC366-240A-4339-9A6F-DDAE8CDD5A73}"/>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56828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9</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554562192"/>
      </p:ext>
    </p:extLst>
  </p:cSld>
  <p:clrMapOvr>
    <a:masterClrMapping/>
  </p:clrMapOvr>
</p:sld>
</file>

<file path=ppt/theme/theme1.xml><?xml version="1.0" encoding="utf-8"?>
<a:theme xmlns:a="http://schemas.openxmlformats.org/drawingml/2006/main" name="Институт искусственного интеллекта">
  <a:themeElements>
    <a:clrScheme name="Пользовательские 1">
      <a:dk1>
        <a:srgbClr val="000000"/>
      </a:dk1>
      <a:lt1>
        <a:srgbClr val="40BA20"/>
      </a:lt1>
      <a:dk2>
        <a:srgbClr val="38B0F8"/>
      </a:dk2>
      <a:lt2>
        <a:srgbClr val="FFFFFF"/>
      </a:lt2>
      <a:accent1>
        <a:srgbClr val="0069A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36CB1995-C81F-3447-B4B4-8FF06F65E22F}" vid="{9EE96591-A24D-C74E-A6DC-C2B85A15E879}"/>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5641</TotalTime>
  <Words>865</Words>
  <Application>Microsoft Office PowerPoint</Application>
  <PresentationFormat>Экран (16:9)</PresentationFormat>
  <Paragraphs>70</Paragraphs>
  <Slides>11</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11</vt:i4>
      </vt:variant>
    </vt:vector>
  </HeadingPairs>
  <TitlesOfParts>
    <vt:vector size="17" baseType="lpstr">
      <vt:lpstr>Arial</vt:lpstr>
      <vt:lpstr>Montserrat</vt:lpstr>
      <vt:lpstr>Calibri</vt:lpstr>
      <vt:lpstr>IBM Plex Sans</vt:lpstr>
      <vt:lpstr>Cambria Math</vt:lpstr>
      <vt:lpstr>Институт искусственного интеллекта</vt:lpstr>
      <vt:lpstr>Machine Learning 2024 (ML-2024) Lecture 9. Recurrent neural networks</vt:lpstr>
      <vt:lpstr>Agenda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Alexey Kornaev</cp:lastModifiedBy>
  <cp:revision>125</cp:revision>
  <cp:lastPrinted>2023-01-13T14:30:55Z</cp:lastPrinted>
  <dcterms:created xsi:type="dcterms:W3CDTF">2023-01-13T07:53:40Z</dcterms:created>
  <dcterms:modified xsi:type="dcterms:W3CDTF">2024-10-19T22:34:22Z</dcterms:modified>
</cp:coreProperties>
</file>